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EC98-C3B0-41EA-851C-4CD064490922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5951-2E19-45A7-AF85-A3370C23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5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EC98-C3B0-41EA-851C-4CD064490922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5951-2E19-45A7-AF85-A3370C23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4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EC98-C3B0-41EA-851C-4CD064490922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5951-2E19-45A7-AF85-A3370C23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8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EC98-C3B0-41EA-851C-4CD064490922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5951-2E19-45A7-AF85-A3370C23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9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EC98-C3B0-41EA-851C-4CD064490922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5951-2E19-45A7-AF85-A3370C23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0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EC98-C3B0-41EA-851C-4CD064490922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5951-2E19-45A7-AF85-A3370C23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1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EC98-C3B0-41EA-851C-4CD064490922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5951-2E19-45A7-AF85-A3370C23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3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EC98-C3B0-41EA-851C-4CD064490922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5951-2E19-45A7-AF85-A3370C23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57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EC98-C3B0-41EA-851C-4CD064490922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5951-2E19-45A7-AF85-A3370C23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EC98-C3B0-41EA-851C-4CD064490922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5951-2E19-45A7-AF85-A3370C23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7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EC98-C3B0-41EA-851C-4CD064490922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95951-2E19-45A7-AF85-A3370C23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4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EC98-C3B0-41EA-851C-4CD064490922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5951-2E19-45A7-AF85-A3370C23E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1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2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418"/>
            <a:ext cx="9144000" cy="677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4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-94" r="-2332" b="497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8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487488"/>
            <a:ext cx="664527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Родительское собрание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Людмила</dc:creator>
  <cp:lastModifiedBy>Людмила</cp:lastModifiedBy>
  <cp:revision>2</cp:revision>
  <dcterms:created xsi:type="dcterms:W3CDTF">2014-05-05T20:20:24Z</dcterms:created>
  <dcterms:modified xsi:type="dcterms:W3CDTF">2014-05-05T21:23:52Z</dcterms:modified>
</cp:coreProperties>
</file>