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B86955-1D42-4706-A5A3-26E1FAAF413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5D0670-A2C1-45BD-B644-E87A9689D8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BB%D0%B5%D1%81%D1%83&amp;hasnavig=0" TargetMode="External"/><Relationship Id="rId2" Type="http://schemas.openxmlformats.org/officeDocument/2006/relationships/hyperlink" Target="%B0&amp;hasnavig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ail.ru/search_images?q=%D0%BA%D0%B0%D1%80%D1%82%D0%B8%D0%BD%D0%BA%D0%B0++%D0%BE%D1%81%D0%B8%D0%BD%D1%8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«Решаем задачи»</a:t>
            </a:r>
            <a:br>
              <a:rPr lang="ru-RU" dirty="0" smtClean="0"/>
            </a:br>
            <a:r>
              <a:rPr lang="ru-RU" dirty="0" smtClean="0"/>
              <a:t>урок 50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Ирина Владимировна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152128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http://go.mail.ru/search_images?q=%D0%BA%D0%B0%D1%80%D1%82%D0%B8%D0%BD%D0%BA%D0%B0+%D0%B3%D1%80%D0%B8%D0%B1%D0%BE%D1%87%D0%BA%D0%B0&amp;us=17&amp;usln=1&amp;usstr=%D0%BA%D0%B0%D1%80%D1%82%D0%B8%D0%BD%D0%BA%D0%B0+%</a:t>
            </a:r>
            <a:r>
              <a:rPr lang="en-US" sz="1400" dirty="0" smtClean="0"/>
              <a:t>D0%B3%D1%80%D0%B8%D0%B1%D0%BE%D1%87%D0%BA%D0</a:t>
            </a:r>
            <a:r>
              <a:rPr lang="en-US" sz="1400" dirty="0" smtClean="0">
                <a:hlinkClick r:id="rId2"/>
              </a:rPr>
              <a:t>%B0&amp;hasnavig=0#urlhash=9072436281411539721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296144"/>
          </a:xfrm>
        </p:spPr>
        <p:txBody>
          <a:bodyPr>
            <a:noAutofit/>
          </a:bodyPr>
          <a:lstStyle/>
          <a:p>
            <a:r>
              <a:rPr lang="en-US" sz="1400" dirty="0" smtClean="0"/>
              <a:t>http://go.mail.ru/search_images?q=%D0%BA%D0%B0%D1%80%D1%82%D0%B8%D0%BD%D0%BA%D0%B0+%D0%B5%D0%BB%D0%BA%D0%B0+%D0%B2+%D0%BB%D0%B5%D1%81%D1%83&amp;us=20&amp;usln=1&amp;usstr=%D0%BA%D0%B0%D1%80%D1%82%D0%B8%D0%BD%D0%BA%D0%B0+%D0%B5%D0%BB%D0%BA%D0%B0+%D0%B2+%</a:t>
            </a:r>
            <a:r>
              <a:rPr lang="en-US" sz="1400" dirty="0" smtClean="0"/>
              <a:t>D0%</a:t>
            </a:r>
            <a:r>
              <a:rPr lang="en-US" sz="1400" dirty="0" smtClean="0">
                <a:hlinkClick r:id="rId3"/>
              </a:rPr>
              <a:t>BB%D0%B5%D1%81%D1%83&amp;hasnavig=0#urlhash=6194650931576643664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http://go.mail.ru/search_images?q=%D0%BA%D0%B0%D1%80%D1%82%D0%B8%D0%BD%D0%BA%D0%B0++%D0%BE%D1%81%D0%B8%D0%BD%D1%8B#urlhash=379234203090826989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01007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http://go.mail.ru/search_images?q=%D0%BA%D0%B0%D1%80%D1%82%D0%B8%D0%BD%D0%BA%D0%B0+%D0%B3%D1%80%D0%B8%D0%B1%D0%BE%D1%87%D0%BA%D0%B0&amp;us=17&amp;usln=1&amp;usstr=%D0%BA%D0%B0%D1%80%D1%82%D0%B8%D0%BD%D0%BA%D0%B0+%D0%B3%D1%80%D0%B8%D0%B1%D0%BE%D1%87%D0%BA%D0</a:t>
            </a:r>
            <a:r>
              <a:rPr lang="en-US" sz="1400" dirty="0" smtClean="0">
                <a:hlinkClick r:id="rId2"/>
              </a:rPr>
              <a:t>%B0&amp;hasnavig=0#urlhash=1994089994657125057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437111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go.mail.ru/search_images?q=%D0%BA%D0%B0%D1%80%D1%82%D0%B8%D0%BD%D0%BA%D0%B0+%D0%B2%D0%B8%D0%BD%D0%BD%D0%B8+%D0%BF%D1%83%D1%85%D0%B0&amp;us=14&amp;usln=1&amp;usstr=%D0%BA%D0%B0%D1%80%D1%82%D0%B8%D0%BD%D0%BA%D0%B0+%D0%B2%D0%B8%D0%BD%D0%BD%D0%B8&amp;hasnavig=0#urlhash=3846609065489650999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Заселяем домики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9289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49289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290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34290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55576" y="1556792"/>
            <a:ext cx="1872208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9289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49289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34290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72000" y="1556792"/>
            <a:ext cx="1872208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upload.wikimedia.org/wikipedia/commons/thumb/1/1c/Aspen-PopulusTremuloides-2001-09-27.jpg/275px-Aspen-PopulusTremuloides-2001-09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960440" cy="6336704"/>
          </a:xfrm>
          <a:prstGeom prst="rect">
            <a:avLst/>
          </a:prstGeom>
          <a:noFill/>
        </p:spPr>
      </p:pic>
      <p:pic>
        <p:nvPicPr>
          <p:cNvPr id="2052" name="Picture 4" descr="http://cdn.bolshoyvopros.ru/files/users/images/8f/e9/8fe962751ecd595c711846ed8f8f85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0"/>
            <a:ext cx="4680520" cy="6381328"/>
          </a:xfrm>
          <a:prstGeom prst="rect">
            <a:avLst/>
          </a:prstGeom>
          <a:noFill/>
        </p:spPr>
      </p:pic>
      <p:pic>
        <p:nvPicPr>
          <p:cNvPr id="2054" name="Picture 6" descr="http://img1.liveinternet.ru/images/attach/c/1/49/880/49880055_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517232"/>
            <a:ext cx="2160240" cy="1340768"/>
          </a:xfrm>
          <a:prstGeom prst="rect">
            <a:avLst/>
          </a:prstGeom>
          <a:noFill/>
        </p:spPr>
      </p:pic>
      <p:pic>
        <p:nvPicPr>
          <p:cNvPr id="2056" name="Picture 8" descr="http://1den.ru/uploads/images/f/c/f/8/3/34deb120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517232"/>
            <a:ext cx="1224136" cy="1340768"/>
          </a:xfrm>
          <a:prstGeom prst="rect">
            <a:avLst/>
          </a:prstGeom>
          <a:noFill/>
        </p:spPr>
      </p:pic>
      <p:pic>
        <p:nvPicPr>
          <p:cNvPr id="8" name="Picture 6" descr="http://img1.liveinternet.ru/images/attach/c/1/49/880/49880055_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5373216"/>
            <a:ext cx="2160240" cy="1340768"/>
          </a:xfrm>
          <a:prstGeom prst="rect">
            <a:avLst/>
          </a:prstGeom>
          <a:noFill/>
        </p:spPr>
      </p:pic>
      <p:pic>
        <p:nvPicPr>
          <p:cNvPr id="9" name="Picture 8" descr="http://1den.ru/uploads/images/f/c/f/8/3/34deb120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373216"/>
            <a:ext cx="1224136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4put.ru/pictures/max/256/7877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3"/>
            <a:ext cx="3286125" cy="3384376"/>
          </a:xfrm>
          <a:prstGeom prst="rect">
            <a:avLst/>
          </a:prstGeom>
          <a:noFill/>
        </p:spPr>
      </p:pic>
      <p:pic>
        <p:nvPicPr>
          <p:cNvPr id="17412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2656"/>
            <a:ext cx="1224136" cy="1800200"/>
          </a:xfrm>
          <a:prstGeom prst="rect">
            <a:avLst/>
          </a:prstGeom>
          <a:noFill/>
        </p:spPr>
      </p:pic>
      <p:pic>
        <p:nvPicPr>
          <p:cNvPr id="6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656"/>
            <a:ext cx="1224136" cy="1800200"/>
          </a:xfrm>
          <a:prstGeom prst="rect">
            <a:avLst/>
          </a:prstGeom>
          <a:noFill/>
        </p:spPr>
      </p:pic>
      <p:pic>
        <p:nvPicPr>
          <p:cNvPr id="7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32656"/>
            <a:ext cx="1224136" cy="1800200"/>
          </a:xfrm>
          <a:prstGeom prst="rect">
            <a:avLst/>
          </a:prstGeom>
          <a:noFill/>
        </p:spPr>
      </p:pic>
      <p:pic>
        <p:nvPicPr>
          <p:cNvPr id="8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32656"/>
            <a:ext cx="1224136" cy="1800200"/>
          </a:xfrm>
          <a:prstGeom prst="rect">
            <a:avLst/>
          </a:prstGeom>
          <a:noFill/>
        </p:spPr>
      </p:pic>
      <p:pic>
        <p:nvPicPr>
          <p:cNvPr id="11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04864"/>
            <a:ext cx="1224136" cy="1800200"/>
          </a:xfrm>
          <a:prstGeom prst="rect">
            <a:avLst/>
          </a:prstGeom>
          <a:noFill/>
        </p:spPr>
      </p:pic>
      <p:pic>
        <p:nvPicPr>
          <p:cNvPr id="12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76872"/>
            <a:ext cx="1224136" cy="1800200"/>
          </a:xfrm>
          <a:prstGeom prst="rect">
            <a:avLst/>
          </a:prstGeom>
          <a:noFill/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1224136" cy="1800200"/>
          </a:xfrm>
          <a:prstGeom prst="rect">
            <a:avLst/>
          </a:prstGeom>
          <a:noFill/>
        </p:spPr>
      </p:pic>
      <p:pic>
        <p:nvPicPr>
          <p:cNvPr id="16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276872"/>
            <a:ext cx="1224136" cy="1800200"/>
          </a:xfrm>
          <a:prstGeom prst="rect">
            <a:avLst/>
          </a:prstGeom>
          <a:noFill/>
        </p:spPr>
      </p:pic>
      <p:pic>
        <p:nvPicPr>
          <p:cNvPr id="17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149080"/>
            <a:ext cx="1224136" cy="1800200"/>
          </a:xfrm>
          <a:prstGeom prst="rect">
            <a:avLst/>
          </a:prstGeom>
          <a:noFill/>
        </p:spPr>
      </p:pic>
      <p:pic>
        <p:nvPicPr>
          <p:cNvPr id="18" name="Picture 4" descr="http://www.winebarrels.ru/img/load/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149080"/>
            <a:ext cx="122413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56792"/>
            <a:ext cx="691276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645024"/>
            <a:ext cx="7488832" cy="1490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259632" y="1772816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339752" y="1772816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491880" y="177281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644008" y="177281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796136" y="177281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59632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67744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75856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83968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92080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228184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308304" y="393305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7380312" y="3789040"/>
            <a:ext cx="1008112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300192" y="3789040"/>
            <a:ext cx="1008112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292080" y="3789040"/>
            <a:ext cx="1008112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283968" y="3717032"/>
            <a:ext cx="1008112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Ирина\Desktop\Новая папка (2)\Отсканировано 07.12.2014 1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8424935" cy="424847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043608" y="422108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35696" y="422108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27784" y="422108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47864" y="422108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429309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6056" y="422108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899592" y="4941168"/>
            <a:ext cx="648072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691680" y="4941168"/>
            <a:ext cx="648072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555776" y="4941168"/>
            <a:ext cx="648072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347864" y="4941168"/>
            <a:ext cx="648072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436096" y="5445224"/>
            <a:ext cx="1859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6-4=2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Ирина\Desktop\Новая папка (2)\Отсканировано 07.12.2014 13-07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820472" cy="47464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479715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10+1+1+5+2=19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Ирина\Desktop\Новая папка (2)\Отсканировано 07.12.2014 13-07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280920" cy="39481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5301208"/>
            <a:ext cx="1859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5-2=3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4581128"/>
            <a:ext cx="1859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4-3=1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Ирина\Desktop\Новая папка (2)\Отсканировано 07.12.2014 13-07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0500"/>
            <a:ext cx="6048672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99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«Решаем задачи» урок 50</vt:lpstr>
      <vt:lpstr>Заселяем домики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http://go.mail.ru/search_images?q=%D0%BA%D0%B0%D1%80%D1%82%D0%B8%D0%BD%D0%BA%D0%B0+%D0%B5%D0%BB%D0%BA%D0%B0+%D0%B2+%D0%BB%D0%B5%D1%81%D1%83&amp;us=20&amp;usln=1&amp;usstr=%D0%BA%D0%B0%D1%80%D1%82%D0%B8%D0%BD%D0%BA%D0%B0+%D0%B5%D0%BB%D0%BA%D0%B0+%D0%B2+%D0%BB%D0%B5%D1%81%D1%83&amp;hasnavig=0#urlhash=6194650931576643664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«Решаем задачи» урок 50</dc:title>
  <dc:creator>RePack by SPecialiST</dc:creator>
  <cp:lastModifiedBy>RePack by SPecialiST</cp:lastModifiedBy>
  <cp:revision>5</cp:revision>
  <dcterms:created xsi:type="dcterms:W3CDTF">2014-12-07T08:35:29Z</dcterms:created>
  <dcterms:modified xsi:type="dcterms:W3CDTF">2014-12-07T09:23:54Z</dcterms:modified>
</cp:coreProperties>
</file>