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60" r:id="rId3"/>
    <p:sldId id="261" r:id="rId4"/>
    <p:sldId id="257" r:id="rId5"/>
    <p:sldId id="262" r:id="rId6"/>
    <p:sldId id="263" r:id="rId7"/>
    <p:sldId id="264" r:id="rId8"/>
    <p:sldId id="265" r:id="rId9"/>
    <p:sldId id="266" r:id="rId10"/>
    <p:sldId id="268" r:id="rId11"/>
    <p:sldId id="267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custDataLst>
    <p:tags r:id="rId2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-2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36FEF9-2D3C-40D8-B948-8BF1CAA4AA79}" type="doc">
      <dgm:prSet loTypeId="urn:microsoft.com/office/officeart/2005/8/layout/list1" loCatId="list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34CB8DC-D4A3-4060-920D-AB734510197D}">
      <dgm:prSet phldrT="[Текст]"/>
      <dgm:spPr/>
      <dgm:t>
        <a:bodyPr/>
        <a:lstStyle/>
        <a:p>
          <a:r>
            <a:rPr lang="ru-RU" dirty="0" smtClean="0"/>
            <a:t>1. Предварительный контроль</a:t>
          </a:r>
          <a:endParaRPr lang="ru-RU" dirty="0"/>
        </a:p>
      </dgm:t>
    </dgm:pt>
    <dgm:pt modelId="{5BB663AD-E47F-4F0E-B493-C0F72D03CF5D}" type="parTrans" cxnId="{82AE53D5-2EFC-435C-9B99-45B331817C78}">
      <dgm:prSet/>
      <dgm:spPr/>
      <dgm:t>
        <a:bodyPr/>
        <a:lstStyle/>
        <a:p>
          <a:endParaRPr lang="ru-RU"/>
        </a:p>
      </dgm:t>
    </dgm:pt>
    <dgm:pt modelId="{C40B4006-19BA-4B3B-8E2E-384405737DED}" type="sibTrans" cxnId="{82AE53D5-2EFC-435C-9B99-45B331817C78}">
      <dgm:prSet/>
      <dgm:spPr/>
      <dgm:t>
        <a:bodyPr/>
        <a:lstStyle/>
        <a:p>
          <a:endParaRPr lang="ru-RU"/>
        </a:p>
      </dgm:t>
    </dgm:pt>
    <dgm:pt modelId="{9BF7AA1A-2599-444E-A6D2-53302726633C}">
      <dgm:prSet phldrT="[Текст]"/>
      <dgm:spPr/>
      <dgm:t>
        <a:bodyPr/>
        <a:lstStyle/>
        <a:p>
          <a:r>
            <a:rPr lang="ru-RU" dirty="0" smtClean="0"/>
            <a:t>2. Текущий контроль</a:t>
          </a:r>
          <a:endParaRPr lang="ru-RU" dirty="0"/>
        </a:p>
      </dgm:t>
    </dgm:pt>
    <dgm:pt modelId="{7A55752C-DC82-4AB6-8E99-C4C582719E84}" type="parTrans" cxnId="{8F3DA81A-E77F-4D93-A8AC-DA5B5A692758}">
      <dgm:prSet/>
      <dgm:spPr/>
      <dgm:t>
        <a:bodyPr/>
        <a:lstStyle/>
        <a:p>
          <a:endParaRPr lang="ru-RU"/>
        </a:p>
      </dgm:t>
    </dgm:pt>
    <dgm:pt modelId="{9E416B5F-3409-4E2C-AF17-4B0832012915}" type="sibTrans" cxnId="{8F3DA81A-E77F-4D93-A8AC-DA5B5A692758}">
      <dgm:prSet/>
      <dgm:spPr/>
      <dgm:t>
        <a:bodyPr/>
        <a:lstStyle/>
        <a:p>
          <a:endParaRPr lang="ru-RU"/>
        </a:p>
      </dgm:t>
    </dgm:pt>
    <dgm:pt modelId="{D73E7DA4-DEBB-4821-BB76-D9F01C176E18}">
      <dgm:prSet phldrT="[Текст]"/>
      <dgm:spPr/>
      <dgm:t>
        <a:bodyPr/>
        <a:lstStyle/>
        <a:p>
          <a:r>
            <a:rPr lang="ru-RU" dirty="0" smtClean="0"/>
            <a:t>3. Тематический контроль</a:t>
          </a:r>
          <a:endParaRPr lang="ru-RU" dirty="0"/>
        </a:p>
      </dgm:t>
    </dgm:pt>
    <dgm:pt modelId="{2DA66D80-BACB-4B93-ADF7-F0021C7F640B}" type="parTrans" cxnId="{99155FFA-6E11-4E10-A204-66EDF85298D0}">
      <dgm:prSet/>
      <dgm:spPr/>
      <dgm:t>
        <a:bodyPr/>
        <a:lstStyle/>
        <a:p>
          <a:endParaRPr lang="ru-RU"/>
        </a:p>
      </dgm:t>
    </dgm:pt>
    <dgm:pt modelId="{7F864068-41F5-47A8-9BCE-DB63A3233038}" type="sibTrans" cxnId="{99155FFA-6E11-4E10-A204-66EDF85298D0}">
      <dgm:prSet/>
      <dgm:spPr/>
      <dgm:t>
        <a:bodyPr/>
        <a:lstStyle/>
        <a:p>
          <a:endParaRPr lang="ru-RU"/>
        </a:p>
      </dgm:t>
    </dgm:pt>
    <dgm:pt modelId="{1C36529B-C9F2-4DB5-9E84-38A7BE71DCBC}">
      <dgm:prSet/>
      <dgm:spPr/>
      <dgm:t>
        <a:bodyPr/>
        <a:lstStyle/>
        <a:p>
          <a:r>
            <a:rPr lang="ru-RU" dirty="0" smtClean="0"/>
            <a:t>4. Итоговый контроль</a:t>
          </a:r>
          <a:endParaRPr lang="ru-RU" dirty="0"/>
        </a:p>
      </dgm:t>
    </dgm:pt>
    <dgm:pt modelId="{A1D9674E-2605-4F81-AA17-FB6CFE08A9D1}" type="parTrans" cxnId="{852BA938-9D50-47C2-BB34-6D0A67A7E83F}">
      <dgm:prSet/>
      <dgm:spPr/>
      <dgm:t>
        <a:bodyPr/>
        <a:lstStyle/>
        <a:p>
          <a:endParaRPr lang="ru-RU"/>
        </a:p>
      </dgm:t>
    </dgm:pt>
    <dgm:pt modelId="{CE3A601F-9355-45D9-A2C9-38DD6FF6D656}" type="sibTrans" cxnId="{852BA938-9D50-47C2-BB34-6D0A67A7E83F}">
      <dgm:prSet/>
      <dgm:spPr/>
      <dgm:t>
        <a:bodyPr/>
        <a:lstStyle/>
        <a:p>
          <a:endParaRPr lang="ru-RU"/>
        </a:p>
      </dgm:t>
    </dgm:pt>
    <dgm:pt modelId="{35A30230-6199-48EF-9C13-4AAC6519E002}" type="pres">
      <dgm:prSet presAssocID="{7A36FEF9-2D3C-40D8-B948-8BF1CAA4AA79}" presName="linear" presStyleCnt="0">
        <dgm:presLayoutVars>
          <dgm:dir/>
          <dgm:animLvl val="lvl"/>
          <dgm:resizeHandles val="exact"/>
        </dgm:presLayoutVars>
      </dgm:prSet>
      <dgm:spPr/>
    </dgm:pt>
    <dgm:pt modelId="{10489517-EEE4-429F-A26D-7483E5391E01}" type="pres">
      <dgm:prSet presAssocID="{634CB8DC-D4A3-4060-920D-AB734510197D}" presName="parentLin" presStyleCnt="0"/>
      <dgm:spPr/>
    </dgm:pt>
    <dgm:pt modelId="{FAB0139E-E442-4286-AA61-D2A22F415DCE}" type="pres">
      <dgm:prSet presAssocID="{634CB8DC-D4A3-4060-920D-AB734510197D}" presName="parentLeftMargin" presStyleLbl="node1" presStyleIdx="0" presStyleCnt="4"/>
      <dgm:spPr/>
    </dgm:pt>
    <dgm:pt modelId="{1BE1FC4F-A304-4D47-870B-DD4F05A4710E}" type="pres">
      <dgm:prSet presAssocID="{634CB8DC-D4A3-4060-920D-AB734510197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75B7CD0-CE77-4D93-A0A7-CBADD4C896DA}" type="pres">
      <dgm:prSet presAssocID="{634CB8DC-D4A3-4060-920D-AB734510197D}" presName="negativeSpace" presStyleCnt="0"/>
      <dgm:spPr/>
    </dgm:pt>
    <dgm:pt modelId="{9D945F62-321E-43B6-851C-D3C577DCE789}" type="pres">
      <dgm:prSet presAssocID="{634CB8DC-D4A3-4060-920D-AB734510197D}" presName="childText" presStyleLbl="conFgAcc1" presStyleIdx="0" presStyleCnt="4">
        <dgm:presLayoutVars>
          <dgm:bulletEnabled val="1"/>
        </dgm:presLayoutVars>
      </dgm:prSet>
      <dgm:spPr/>
    </dgm:pt>
    <dgm:pt modelId="{E29CF876-6A9E-43F6-86B7-730D262F6E7B}" type="pres">
      <dgm:prSet presAssocID="{C40B4006-19BA-4B3B-8E2E-384405737DED}" presName="spaceBetweenRectangles" presStyleCnt="0"/>
      <dgm:spPr/>
    </dgm:pt>
    <dgm:pt modelId="{7A01AAB5-BD22-4D93-BF33-0D99D6C6850E}" type="pres">
      <dgm:prSet presAssocID="{9BF7AA1A-2599-444E-A6D2-53302726633C}" presName="parentLin" presStyleCnt="0"/>
      <dgm:spPr/>
    </dgm:pt>
    <dgm:pt modelId="{73D5A37E-626B-4BC2-B901-4992620F4E01}" type="pres">
      <dgm:prSet presAssocID="{9BF7AA1A-2599-444E-A6D2-53302726633C}" presName="parentLeftMargin" presStyleLbl="node1" presStyleIdx="0" presStyleCnt="4"/>
      <dgm:spPr/>
    </dgm:pt>
    <dgm:pt modelId="{2E4C16E3-EDAA-405F-8E1B-3B2BDADE158C}" type="pres">
      <dgm:prSet presAssocID="{9BF7AA1A-2599-444E-A6D2-53302726633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CE862FA-7883-4C95-957C-918803B1BAE2}" type="pres">
      <dgm:prSet presAssocID="{9BF7AA1A-2599-444E-A6D2-53302726633C}" presName="negativeSpace" presStyleCnt="0"/>
      <dgm:spPr/>
    </dgm:pt>
    <dgm:pt modelId="{D38B0C8B-50C1-450F-B404-90A4B8BD30AB}" type="pres">
      <dgm:prSet presAssocID="{9BF7AA1A-2599-444E-A6D2-53302726633C}" presName="childText" presStyleLbl="conFgAcc1" presStyleIdx="1" presStyleCnt="4">
        <dgm:presLayoutVars>
          <dgm:bulletEnabled val="1"/>
        </dgm:presLayoutVars>
      </dgm:prSet>
      <dgm:spPr/>
    </dgm:pt>
    <dgm:pt modelId="{565DA38C-253B-4F78-998D-26EEE1DDCAEB}" type="pres">
      <dgm:prSet presAssocID="{9E416B5F-3409-4E2C-AF17-4B0832012915}" presName="spaceBetweenRectangles" presStyleCnt="0"/>
      <dgm:spPr/>
    </dgm:pt>
    <dgm:pt modelId="{8B5606FE-C199-4444-810E-EDF5D576B76D}" type="pres">
      <dgm:prSet presAssocID="{D73E7DA4-DEBB-4821-BB76-D9F01C176E18}" presName="parentLin" presStyleCnt="0"/>
      <dgm:spPr/>
    </dgm:pt>
    <dgm:pt modelId="{B0CA6628-FE94-4017-90F8-57E07188A3F3}" type="pres">
      <dgm:prSet presAssocID="{D73E7DA4-DEBB-4821-BB76-D9F01C176E18}" presName="parentLeftMargin" presStyleLbl="node1" presStyleIdx="1" presStyleCnt="4"/>
      <dgm:spPr/>
    </dgm:pt>
    <dgm:pt modelId="{4B9DFDA1-8C2D-40EC-8D7F-B4145A1A4BA4}" type="pres">
      <dgm:prSet presAssocID="{D73E7DA4-DEBB-4821-BB76-D9F01C176E1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0D1D995-2028-4EC3-913A-9E7B02079B99}" type="pres">
      <dgm:prSet presAssocID="{D73E7DA4-DEBB-4821-BB76-D9F01C176E18}" presName="negativeSpace" presStyleCnt="0"/>
      <dgm:spPr/>
    </dgm:pt>
    <dgm:pt modelId="{7D71E32A-E01C-4D3C-8BED-7AAA624F1ADF}" type="pres">
      <dgm:prSet presAssocID="{D73E7DA4-DEBB-4821-BB76-D9F01C176E18}" presName="childText" presStyleLbl="conFgAcc1" presStyleIdx="2" presStyleCnt="4">
        <dgm:presLayoutVars>
          <dgm:bulletEnabled val="1"/>
        </dgm:presLayoutVars>
      </dgm:prSet>
      <dgm:spPr/>
    </dgm:pt>
    <dgm:pt modelId="{2B93837A-69D3-435E-9DB1-4D78C902537F}" type="pres">
      <dgm:prSet presAssocID="{7F864068-41F5-47A8-9BCE-DB63A3233038}" presName="spaceBetweenRectangles" presStyleCnt="0"/>
      <dgm:spPr/>
    </dgm:pt>
    <dgm:pt modelId="{CA57C1AB-CB28-47C8-BC54-000EADFBB8A2}" type="pres">
      <dgm:prSet presAssocID="{1C36529B-C9F2-4DB5-9E84-38A7BE71DCBC}" presName="parentLin" presStyleCnt="0"/>
      <dgm:spPr/>
    </dgm:pt>
    <dgm:pt modelId="{F4AB0B41-5B50-440A-8C01-274C0AD9BA0B}" type="pres">
      <dgm:prSet presAssocID="{1C36529B-C9F2-4DB5-9E84-38A7BE71DCBC}" presName="parentLeftMargin" presStyleLbl="node1" presStyleIdx="2" presStyleCnt="4"/>
      <dgm:spPr/>
    </dgm:pt>
    <dgm:pt modelId="{6E5C24D7-DD54-4616-A040-27497E26A342}" type="pres">
      <dgm:prSet presAssocID="{1C36529B-C9F2-4DB5-9E84-38A7BE71DCBC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0EE3ED6E-9DC3-4A10-B794-3E9C69633957}" type="pres">
      <dgm:prSet presAssocID="{1C36529B-C9F2-4DB5-9E84-38A7BE71DCBC}" presName="negativeSpace" presStyleCnt="0"/>
      <dgm:spPr/>
    </dgm:pt>
    <dgm:pt modelId="{38C325BE-F3E2-48D0-A0CB-EA10C3D6898C}" type="pres">
      <dgm:prSet presAssocID="{1C36529B-C9F2-4DB5-9E84-38A7BE71DCB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DB4F707-8053-46AF-98A2-EBC206A657E5}" type="presOf" srcId="{634CB8DC-D4A3-4060-920D-AB734510197D}" destId="{1BE1FC4F-A304-4D47-870B-DD4F05A4710E}" srcOrd="1" destOrd="0" presId="urn:microsoft.com/office/officeart/2005/8/layout/list1"/>
    <dgm:cxn modelId="{8F3DA81A-E77F-4D93-A8AC-DA5B5A692758}" srcId="{7A36FEF9-2D3C-40D8-B948-8BF1CAA4AA79}" destId="{9BF7AA1A-2599-444E-A6D2-53302726633C}" srcOrd="1" destOrd="0" parTransId="{7A55752C-DC82-4AB6-8E99-C4C582719E84}" sibTransId="{9E416B5F-3409-4E2C-AF17-4B0832012915}"/>
    <dgm:cxn modelId="{99155FFA-6E11-4E10-A204-66EDF85298D0}" srcId="{7A36FEF9-2D3C-40D8-B948-8BF1CAA4AA79}" destId="{D73E7DA4-DEBB-4821-BB76-D9F01C176E18}" srcOrd="2" destOrd="0" parTransId="{2DA66D80-BACB-4B93-ADF7-F0021C7F640B}" sibTransId="{7F864068-41F5-47A8-9BCE-DB63A3233038}"/>
    <dgm:cxn modelId="{FEAD0B40-EE26-4944-8384-1BD2E75E0BD8}" type="presOf" srcId="{D73E7DA4-DEBB-4821-BB76-D9F01C176E18}" destId="{B0CA6628-FE94-4017-90F8-57E07188A3F3}" srcOrd="0" destOrd="0" presId="urn:microsoft.com/office/officeart/2005/8/layout/list1"/>
    <dgm:cxn modelId="{37C866E8-9A11-4E70-AD00-CA720894C77D}" type="presOf" srcId="{634CB8DC-D4A3-4060-920D-AB734510197D}" destId="{FAB0139E-E442-4286-AA61-D2A22F415DCE}" srcOrd="0" destOrd="0" presId="urn:microsoft.com/office/officeart/2005/8/layout/list1"/>
    <dgm:cxn modelId="{409A3C00-A86D-434F-A008-CBA17737C9D5}" type="presOf" srcId="{D73E7DA4-DEBB-4821-BB76-D9F01C176E18}" destId="{4B9DFDA1-8C2D-40EC-8D7F-B4145A1A4BA4}" srcOrd="1" destOrd="0" presId="urn:microsoft.com/office/officeart/2005/8/layout/list1"/>
    <dgm:cxn modelId="{58EE2FB6-A607-442D-8A9E-B172E15D66AE}" type="presOf" srcId="{1C36529B-C9F2-4DB5-9E84-38A7BE71DCBC}" destId="{6E5C24D7-DD54-4616-A040-27497E26A342}" srcOrd="1" destOrd="0" presId="urn:microsoft.com/office/officeart/2005/8/layout/list1"/>
    <dgm:cxn modelId="{82AE53D5-2EFC-435C-9B99-45B331817C78}" srcId="{7A36FEF9-2D3C-40D8-B948-8BF1CAA4AA79}" destId="{634CB8DC-D4A3-4060-920D-AB734510197D}" srcOrd="0" destOrd="0" parTransId="{5BB663AD-E47F-4F0E-B493-C0F72D03CF5D}" sibTransId="{C40B4006-19BA-4B3B-8E2E-384405737DED}"/>
    <dgm:cxn modelId="{852BA938-9D50-47C2-BB34-6D0A67A7E83F}" srcId="{7A36FEF9-2D3C-40D8-B948-8BF1CAA4AA79}" destId="{1C36529B-C9F2-4DB5-9E84-38A7BE71DCBC}" srcOrd="3" destOrd="0" parTransId="{A1D9674E-2605-4F81-AA17-FB6CFE08A9D1}" sibTransId="{CE3A601F-9355-45D9-A2C9-38DD6FF6D656}"/>
    <dgm:cxn modelId="{B075CE48-2A9F-49A3-A1E4-F6401115B03D}" type="presOf" srcId="{1C36529B-C9F2-4DB5-9E84-38A7BE71DCBC}" destId="{F4AB0B41-5B50-440A-8C01-274C0AD9BA0B}" srcOrd="0" destOrd="0" presId="urn:microsoft.com/office/officeart/2005/8/layout/list1"/>
    <dgm:cxn modelId="{4EF604D8-DBC2-4D36-A403-069DE2B9B325}" type="presOf" srcId="{7A36FEF9-2D3C-40D8-B948-8BF1CAA4AA79}" destId="{35A30230-6199-48EF-9C13-4AAC6519E002}" srcOrd="0" destOrd="0" presId="urn:microsoft.com/office/officeart/2005/8/layout/list1"/>
    <dgm:cxn modelId="{C8D2E116-6468-4F26-ACBC-D9C707053D9B}" type="presOf" srcId="{9BF7AA1A-2599-444E-A6D2-53302726633C}" destId="{73D5A37E-626B-4BC2-B901-4992620F4E01}" srcOrd="0" destOrd="0" presId="urn:microsoft.com/office/officeart/2005/8/layout/list1"/>
    <dgm:cxn modelId="{E87A278B-5B7D-49FB-AF37-6C706F0FAD0B}" type="presOf" srcId="{9BF7AA1A-2599-444E-A6D2-53302726633C}" destId="{2E4C16E3-EDAA-405F-8E1B-3B2BDADE158C}" srcOrd="1" destOrd="0" presId="urn:microsoft.com/office/officeart/2005/8/layout/list1"/>
    <dgm:cxn modelId="{09C5B70A-89B0-4D9A-80DC-94B9D88030DD}" type="presParOf" srcId="{35A30230-6199-48EF-9C13-4AAC6519E002}" destId="{10489517-EEE4-429F-A26D-7483E5391E01}" srcOrd="0" destOrd="0" presId="urn:microsoft.com/office/officeart/2005/8/layout/list1"/>
    <dgm:cxn modelId="{DB41D183-EAEB-439A-B650-253ACC0F2D6F}" type="presParOf" srcId="{10489517-EEE4-429F-A26D-7483E5391E01}" destId="{FAB0139E-E442-4286-AA61-D2A22F415DCE}" srcOrd="0" destOrd="0" presId="urn:microsoft.com/office/officeart/2005/8/layout/list1"/>
    <dgm:cxn modelId="{EC6C5BE8-6881-4825-BCDA-B2CCC8712105}" type="presParOf" srcId="{10489517-EEE4-429F-A26D-7483E5391E01}" destId="{1BE1FC4F-A304-4D47-870B-DD4F05A4710E}" srcOrd="1" destOrd="0" presId="urn:microsoft.com/office/officeart/2005/8/layout/list1"/>
    <dgm:cxn modelId="{9FA0E2EA-80F5-4A04-8907-AFB2F2D89581}" type="presParOf" srcId="{35A30230-6199-48EF-9C13-4AAC6519E002}" destId="{775B7CD0-CE77-4D93-A0A7-CBADD4C896DA}" srcOrd="1" destOrd="0" presId="urn:microsoft.com/office/officeart/2005/8/layout/list1"/>
    <dgm:cxn modelId="{2E6E6A90-60E5-4DF9-B13A-DD416603434B}" type="presParOf" srcId="{35A30230-6199-48EF-9C13-4AAC6519E002}" destId="{9D945F62-321E-43B6-851C-D3C577DCE789}" srcOrd="2" destOrd="0" presId="urn:microsoft.com/office/officeart/2005/8/layout/list1"/>
    <dgm:cxn modelId="{8E9B7E1A-BD6A-4E63-AB6D-37339142ECF5}" type="presParOf" srcId="{35A30230-6199-48EF-9C13-4AAC6519E002}" destId="{E29CF876-6A9E-43F6-86B7-730D262F6E7B}" srcOrd="3" destOrd="0" presId="urn:microsoft.com/office/officeart/2005/8/layout/list1"/>
    <dgm:cxn modelId="{A02D9556-3E87-4555-8104-C80705D3E72F}" type="presParOf" srcId="{35A30230-6199-48EF-9C13-4AAC6519E002}" destId="{7A01AAB5-BD22-4D93-BF33-0D99D6C6850E}" srcOrd="4" destOrd="0" presId="urn:microsoft.com/office/officeart/2005/8/layout/list1"/>
    <dgm:cxn modelId="{496F48B1-0C76-4666-8154-B438BC4EC76E}" type="presParOf" srcId="{7A01AAB5-BD22-4D93-BF33-0D99D6C6850E}" destId="{73D5A37E-626B-4BC2-B901-4992620F4E01}" srcOrd="0" destOrd="0" presId="urn:microsoft.com/office/officeart/2005/8/layout/list1"/>
    <dgm:cxn modelId="{810978F9-837A-4008-84CA-063C5B3128DB}" type="presParOf" srcId="{7A01AAB5-BD22-4D93-BF33-0D99D6C6850E}" destId="{2E4C16E3-EDAA-405F-8E1B-3B2BDADE158C}" srcOrd="1" destOrd="0" presId="urn:microsoft.com/office/officeart/2005/8/layout/list1"/>
    <dgm:cxn modelId="{FB09064E-264F-43E5-84D4-0E9261C7D5CF}" type="presParOf" srcId="{35A30230-6199-48EF-9C13-4AAC6519E002}" destId="{3CE862FA-7883-4C95-957C-918803B1BAE2}" srcOrd="5" destOrd="0" presId="urn:microsoft.com/office/officeart/2005/8/layout/list1"/>
    <dgm:cxn modelId="{BDB8C70C-98A1-4AB0-95D5-AE27FD1FB05E}" type="presParOf" srcId="{35A30230-6199-48EF-9C13-4AAC6519E002}" destId="{D38B0C8B-50C1-450F-B404-90A4B8BD30AB}" srcOrd="6" destOrd="0" presId="urn:microsoft.com/office/officeart/2005/8/layout/list1"/>
    <dgm:cxn modelId="{04DA2665-BB23-47FA-80DC-38AF70D5A307}" type="presParOf" srcId="{35A30230-6199-48EF-9C13-4AAC6519E002}" destId="{565DA38C-253B-4F78-998D-26EEE1DDCAEB}" srcOrd="7" destOrd="0" presId="urn:microsoft.com/office/officeart/2005/8/layout/list1"/>
    <dgm:cxn modelId="{96D31326-40E1-4311-BE12-581887D0B885}" type="presParOf" srcId="{35A30230-6199-48EF-9C13-4AAC6519E002}" destId="{8B5606FE-C199-4444-810E-EDF5D576B76D}" srcOrd="8" destOrd="0" presId="urn:microsoft.com/office/officeart/2005/8/layout/list1"/>
    <dgm:cxn modelId="{908B1CD1-14B3-4AD2-8991-BBAB3C3A46C3}" type="presParOf" srcId="{8B5606FE-C199-4444-810E-EDF5D576B76D}" destId="{B0CA6628-FE94-4017-90F8-57E07188A3F3}" srcOrd="0" destOrd="0" presId="urn:microsoft.com/office/officeart/2005/8/layout/list1"/>
    <dgm:cxn modelId="{5707AE2A-8B38-41D1-9196-FBC19BD740EE}" type="presParOf" srcId="{8B5606FE-C199-4444-810E-EDF5D576B76D}" destId="{4B9DFDA1-8C2D-40EC-8D7F-B4145A1A4BA4}" srcOrd="1" destOrd="0" presId="urn:microsoft.com/office/officeart/2005/8/layout/list1"/>
    <dgm:cxn modelId="{781D184F-E5C5-4E39-B638-6A38B709AA60}" type="presParOf" srcId="{35A30230-6199-48EF-9C13-4AAC6519E002}" destId="{F0D1D995-2028-4EC3-913A-9E7B02079B99}" srcOrd="9" destOrd="0" presId="urn:microsoft.com/office/officeart/2005/8/layout/list1"/>
    <dgm:cxn modelId="{620FB795-CE69-4092-84E8-8520371FDE6E}" type="presParOf" srcId="{35A30230-6199-48EF-9C13-4AAC6519E002}" destId="{7D71E32A-E01C-4D3C-8BED-7AAA624F1ADF}" srcOrd="10" destOrd="0" presId="urn:microsoft.com/office/officeart/2005/8/layout/list1"/>
    <dgm:cxn modelId="{96011DC9-927A-45C1-B054-D9A7DF419E2F}" type="presParOf" srcId="{35A30230-6199-48EF-9C13-4AAC6519E002}" destId="{2B93837A-69D3-435E-9DB1-4D78C902537F}" srcOrd="11" destOrd="0" presId="urn:microsoft.com/office/officeart/2005/8/layout/list1"/>
    <dgm:cxn modelId="{2E797079-4273-4A50-9599-47EE8718A83C}" type="presParOf" srcId="{35A30230-6199-48EF-9C13-4AAC6519E002}" destId="{CA57C1AB-CB28-47C8-BC54-000EADFBB8A2}" srcOrd="12" destOrd="0" presId="urn:microsoft.com/office/officeart/2005/8/layout/list1"/>
    <dgm:cxn modelId="{4ED19B82-0127-47F0-BC30-A27163C43384}" type="presParOf" srcId="{CA57C1AB-CB28-47C8-BC54-000EADFBB8A2}" destId="{F4AB0B41-5B50-440A-8C01-274C0AD9BA0B}" srcOrd="0" destOrd="0" presId="urn:microsoft.com/office/officeart/2005/8/layout/list1"/>
    <dgm:cxn modelId="{2F4FC7A3-399F-4EF9-801F-44FDC36DC6EB}" type="presParOf" srcId="{CA57C1AB-CB28-47C8-BC54-000EADFBB8A2}" destId="{6E5C24D7-DD54-4616-A040-27497E26A342}" srcOrd="1" destOrd="0" presId="urn:microsoft.com/office/officeart/2005/8/layout/list1"/>
    <dgm:cxn modelId="{491127B9-D7E5-48D3-92F7-263BC8E1FEEC}" type="presParOf" srcId="{35A30230-6199-48EF-9C13-4AAC6519E002}" destId="{0EE3ED6E-9DC3-4A10-B794-3E9C69633957}" srcOrd="13" destOrd="0" presId="urn:microsoft.com/office/officeart/2005/8/layout/list1"/>
    <dgm:cxn modelId="{DA7E8838-0B2E-49D3-87DD-AB18213DD848}" type="presParOf" srcId="{35A30230-6199-48EF-9C13-4AAC6519E002}" destId="{38C325BE-F3E2-48D0-A0CB-EA10C3D6898C}" srcOrd="14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36FEF9-2D3C-40D8-B948-8BF1CAA4AA79}" type="doc">
      <dgm:prSet loTypeId="urn:microsoft.com/office/officeart/2005/8/layout/vList3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34CB8DC-D4A3-4060-920D-AB734510197D}">
      <dgm:prSet phldrT="[Текст]"/>
      <dgm:spPr/>
      <dgm:t>
        <a:bodyPr/>
        <a:lstStyle/>
        <a:p>
          <a:pPr algn="l"/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Фронтальный контроль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BB663AD-E47F-4F0E-B493-C0F72D03CF5D}" type="parTrans" cxnId="{82AE53D5-2EFC-435C-9B99-45B331817C78}">
      <dgm:prSet/>
      <dgm:spPr/>
      <dgm:t>
        <a:bodyPr/>
        <a:lstStyle/>
        <a:p>
          <a:endParaRPr lang="ru-RU"/>
        </a:p>
      </dgm:t>
    </dgm:pt>
    <dgm:pt modelId="{C40B4006-19BA-4B3B-8E2E-384405737DED}" type="sibTrans" cxnId="{82AE53D5-2EFC-435C-9B99-45B331817C78}">
      <dgm:prSet/>
      <dgm:spPr/>
      <dgm:t>
        <a:bodyPr/>
        <a:lstStyle/>
        <a:p>
          <a:endParaRPr lang="ru-RU"/>
        </a:p>
      </dgm:t>
    </dgm:pt>
    <dgm:pt modelId="{9BF7AA1A-2599-444E-A6D2-53302726633C}">
      <dgm:prSet phldrT="[Текст]"/>
      <dgm:spPr/>
      <dgm:t>
        <a:bodyPr/>
        <a:lstStyle/>
        <a:p>
          <a:pPr algn="l"/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Групповой контроль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55752C-DC82-4AB6-8E99-C4C582719E84}" type="parTrans" cxnId="{8F3DA81A-E77F-4D93-A8AC-DA5B5A692758}">
      <dgm:prSet/>
      <dgm:spPr/>
      <dgm:t>
        <a:bodyPr/>
        <a:lstStyle/>
        <a:p>
          <a:endParaRPr lang="ru-RU"/>
        </a:p>
      </dgm:t>
    </dgm:pt>
    <dgm:pt modelId="{9E416B5F-3409-4E2C-AF17-4B0832012915}" type="sibTrans" cxnId="{8F3DA81A-E77F-4D93-A8AC-DA5B5A692758}">
      <dgm:prSet/>
      <dgm:spPr/>
      <dgm:t>
        <a:bodyPr/>
        <a:lstStyle/>
        <a:p>
          <a:endParaRPr lang="ru-RU"/>
        </a:p>
      </dgm:t>
    </dgm:pt>
    <dgm:pt modelId="{D73E7DA4-DEBB-4821-BB76-D9F01C176E18}">
      <dgm:prSet phldrT="[Текст]"/>
      <dgm:spPr/>
      <dgm:t>
        <a:bodyPr/>
        <a:lstStyle/>
        <a:p>
          <a:pPr algn="l"/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Индивидуальный контроль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DA66D80-BACB-4B93-ADF7-F0021C7F640B}" type="parTrans" cxnId="{99155FFA-6E11-4E10-A204-66EDF85298D0}">
      <dgm:prSet/>
      <dgm:spPr/>
      <dgm:t>
        <a:bodyPr/>
        <a:lstStyle/>
        <a:p>
          <a:endParaRPr lang="ru-RU"/>
        </a:p>
      </dgm:t>
    </dgm:pt>
    <dgm:pt modelId="{7F864068-41F5-47A8-9BCE-DB63A3233038}" type="sibTrans" cxnId="{99155FFA-6E11-4E10-A204-66EDF85298D0}">
      <dgm:prSet/>
      <dgm:spPr/>
      <dgm:t>
        <a:bodyPr/>
        <a:lstStyle/>
        <a:p>
          <a:endParaRPr lang="ru-RU"/>
        </a:p>
      </dgm:t>
    </dgm:pt>
    <dgm:pt modelId="{1C36529B-C9F2-4DB5-9E84-38A7BE71DCBC}">
      <dgm:prSet/>
      <dgm:spPr/>
      <dgm:t>
        <a:bodyPr/>
        <a:lstStyle/>
        <a:p>
          <a:pPr algn="l"/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Комбинированный контроль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1D9674E-2605-4F81-AA17-FB6CFE08A9D1}" type="parTrans" cxnId="{852BA938-9D50-47C2-BB34-6D0A67A7E83F}">
      <dgm:prSet/>
      <dgm:spPr/>
      <dgm:t>
        <a:bodyPr/>
        <a:lstStyle/>
        <a:p>
          <a:endParaRPr lang="ru-RU"/>
        </a:p>
      </dgm:t>
    </dgm:pt>
    <dgm:pt modelId="{CE3A601F-9355-45D9-A2C9-38DD6FF6D656}" type="sibTrans" cxnId="{852BA938-9D50-47C2-BB34-6D0A67A7E83F}">
      <dgm:prSet/>
      <dgm:spPr/>
      <dgm:t>
        <a:bodyPr/>
        <a:lstStyle/>
        <a:p>
          <a:endParaRPr lang="ru-RU"/>
        </a:p>
      </dgm:t>
    </dgm:pt>
    <dgm:pt modelId="{5C149AFD-90C9-48C6-9C2C-E9F379F71530}">
      <dgm:prSet/>
      <dgm:spPr/>
      <dgm:t>
        <a:bodyPr/>
        <a:lstStyle/>
        <a:p>
          <a:pPr algn="l"/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Самоконтроль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86C83BF-C07A-44C6-BB95-B3A91B1A9722}" type="parTrans" cxnId="{3DCFD55D-A83D-4F9A-A5B8-A8B1C26A2267}">
      <dgm:prSet/>
      <dgm:spPr/>
      <dgm:t>
        <a:bodyPr/>
        <a:lstStyle/>
        <a:p>
          <a:endParaRPr lang="ru-RU"/>
        </a:p>
      </dgm:t>
    </dgm:pt>
    <dgm:pt modelId="{5BD51E40-A64E-4002-83B4-9ADC44489075}" type="sibTrans" cxnId="{3DCFD55D-A83D-4F9A-A5B8-A8B1C26A2267}">
      <dgm:prSet/>
      <dgm:spPr/>
      <dgm:t>
        <a:bodyPr/>
        <a:lstStyle/>
        <a:p>
          <a:endParaRPr lang="ru-RU"/>
        </a:p>
      </dgm:t>
    </dgm:pt>
    <dgm:pt modelId="{AD1A5471-5AB4-4037-AB02-C082CE1491D5}" type="pres">
      <dgm:prSet presAssocID="{7A36FEF9-2D3C-40D8-B948-8BF1CAA4AA79}" presName="linearFlow" presStyleCnt="0">
        <dgm:presLayoutVars>
          <dgm:dir/>
          <dgm:resizeHandles val="exact"/>
        </dgm:presLayoutVars>
      </dgm:prSet>
      <dgm:spPr/>
    </dgm:pt>
    <dgm:pt modelId="{67D4E0E2-43D2-4725-A029-6E233E965C7E}" type="pres">
      <dgm:prSet presAssocID="{634CB8DC-D4A3-4060-920D-AB734510197D}" presName="composite" presStyleCnt="0"/>
      <dgm:spPr/>
    </dgm:pt>
    <dgm:pt modelId="{0C4A9F2A-A74B-4BDC-A260-FED304C1C541}" type="pres">
      <dgm:prSet presAssocID="{634CB8DC-D4A3-4060-920D-AB734510197D}" presName="imgShp" presStyleLbl="fgImgPlace1" presStyleIdx="0" presStyleCnt="5"/>
      <dgm:spPr/>
    </dgm:pt>
    <dgm:pt modelId="{128B75CC-236E-455F-B84B-5F550EC5EF3F}" type="pres">
      <dgm:prSet presAssocID="{634CB8DC-D4A3-4060-920D-AB734510197D}" presName="txShp" presStyleLbl="node1" presStyleIdx="0" presStyleCnt="5">
        <dgm:presLayoutVars>
          <dgm:bulletEnabled val="1"/>
        </dgm:presLayoutVars>
      </dgm:prSet>
      <dgm:spPr/>
    </dgm:pt>
    <dgm:pt modelId="{B112EF54-E66E-4D91-86F0-3A0367A353EC}" type="pres">
      <dgm:prSet presAssocID="{C40B4006-19BA-4B3B-8E2E-384405737DED}" presName="spacing" presStyleCnt="0"/>
      <dgm:spPr/>
    </dgm:pt>
    <dgm:pt modelId="{AC1B05AC-C669-46FD-B523-161C0630A1AC}" type="pres">
      <dgm:prSet presAssocID="{9BF7AA1A-2599-444E-A6D2-53302726633C}" presName="composite" presStyleCnt="0"/>
      <dgm:spPr/>
    </dgm:pt>
    <dgm:pt modelId="{7CF3A2F6-6030-4678-9411-20EA36CA3450}" type="pres">
      <dgm:prSet presAssocID="{9BF7AA1A-2599-444E-A6D2-53302726633C}" presName="imgShp" presStyleLbl="fgImgPlace1" presStyleIdx="1" presStyleCnt="5"/>
      <dgm:spPr/>
    </dgm:pt>
    <dgm:pt modelId="{6A8C86EE-D45C-41B1-9C79-C09F85550900}" type="pres">
      <dgm:prSet presAssocID="{9BF7AA1A-2599-444E-A6D2-53302726633C}" presName="txShp" presStyleLbl="node1" presStyleIdx="1" presStyleCnt="5">
        <dgm:presLayoutVars>
          <dgm:bulletEnabled val="1"/>
        </dgm:presLayoutVars>
      </dgm:prSet>
      <dgm:spPr/>
    </dgm:pt>
    <dgm:pt modelId="{9D1AF4D9-EBFB-4C92-B00E-0DE52E86A33D}" type="pres">
      <dgm:prSet presAssocID="{9E416B5F-3409-4E2C-AF17-4B0832012915}" presName="spacing" presStyleCnt="0"/>
      <dgm:spPr/>
    </dgm:pt>
    <dgm:pt modelId="{866AF2A4-A320-4C91-8D72-ECF32DD9DCC1}" type="pres">
      <dgm:prSet presAssocID="{D73E7DA4-DEBB-4821-BB76-D9F01C176E18}" presName="composite" presStyleCnt="0"/>
      <dgm:spPr/>
    </dgm:pt>
    <dgm:pt modelId="{BD487B21-7AB0-42B8-8FA9-0FD7507EE00A}" type="pres">
      <dgm:prSet presAssocID="{D73E7DA4-DEBB-4821-BB76-D9F01C176E18}" presName="imgShp" presStyleLbl="fgImgPlace1" presStyleIdx="2" presStyleCnt="5"/>
      <dgm:spPr/>
    </dgm:pt>
    <dgm:pt modelId="{2005B7CE-B6D4-42F5-9AB7-1920464A54C9}" type="pres">
      <dgm:prSet presAssocID="{D73E7DA4-DEBB-4821-BB76-D9F01C176E18}" presName="txShp" presStyleLbl="node1" presStyleIdx="2" presStyleCnt="5">
        <dgm:presLayoutVars>
          <dgm:bulletEnabled val="1"/>
        </dgm:presLayoutVars>
      </dgm:prSet>
      <dgm:spPr/>
    </dgm:pt>
    <dgm:pt modelId="{D7FF2416-3D82-41C0-97BE-A464FC83D69F}" type="pres">
      <dgm:prSet presAssocID="{7F864068-41F5-47A8-9BCE-DB63A3233038}" presName="spacing" presStyleCnt="0"/>
      <dgm:spPr/>
    </dgm:pt>
    <dgm:pt modelId="{ACE2F15D-B9AD-41A8-9E46-F48BA469A1AA}" type="pres">
      <dgm:prSet presAssocID="{1C36529B-C9F2-4DB5-9E84-38A7BE71DCBC}" presName="composite" presStyleCnt="0"/>
      <dgm:spPr/>
    </dgm:pt>
    <dgm:pt modelId="{2E26F2EA-566B-495F-AB13-FB9897A6988A}" type="pres">
      <dgm:prSet presAssocID="{1C36529B-C9F2-4DB5-9E84-38A7BE71DCBC}" presName="imgShp" presStyleLbl="fgImgPlace1" presStyleIdx="3" presStyleCnt="5"/>
      <dgm:spPr/>
    </dgm:pt>
    <dgm:pt modelId="{3845BBB5-E6F1-4719-84CC-2328CDA130A4}" type="pres">
      <dgm:prSet presAssocID="{1C36529B-C9F2-4DB5-9E84-38A7BE71DCBC}" presName="txShp" presStyleLbl="node1" presStyleIdx="3" presStyleCnt="5">
        <dgm:presLayoutVars>
          <dgm:bulletEnabled val="1"/>
        </dgm:presLayoutVars>
      </dgm:prSet>
      <dgm:spPr/>
    </dgm:pt>
    <dgm:pt modelId="{D7C53A0F-2630-4617-9C8F-9E60228A3F86}" type="pres">
      <dgm:prSet presAssocID="{CE3A601F-9355-45D9-A2C9-38DD6FF6D656}" presName="spacing" presStyleCnt="0"/>
      <dgm:spPr/>
    </dgm:pt>
    <dgm:pt modelId="{DA02FBAD-15BE-4C71-B70D-25FA5FAA8D25}" type="pres">
      <dgm:prSet presAssocID="{5C149AFD-90C9-48C6-9C2C-E9F379F71530}" presName="composite" presStyleCnt="0"/>
      <dgm:spPr/>
    </dgm:pt>
    <dgm:pt modelId="{2412F8C8-6FB7-4103-8895-6FE9DD34B92C}" type="pres">
      <dgm:prSet presAssocID="{5C149AFD-90C9-48C6-9C2C-E9F379F71530}" presName="imgShp" presStyleLbl="fgImgPlace1" presStyleIdx="4" presStyleCnt="5"/>
      <dgm:spPr/>
    </dgm:pt>
    <dgm:pt modelId="{3D8405D8-EE79-47FD-A695-CD0FD6C8C6F6}" type="pres">
      <dgm:prSet presAssocID="{5C149AFD-90C9-48C6-9C2C-E9F379F71530}" presName="txShp" presStyleLbl="node1" presStyleIdx="4" presStyleCnt="5">
        <dgm:presLayoutVars>
          <dgm:bulletEnabled val="1"/>
        </dgm:presLayoutVars>
      </dgm:prSet>
      <dgm:spPr/>
    </dgm:pt>
  </dgm:ptLst>
  <dgm:cxnLst>
    <dgm:cxn modelId="{3DCFD55D-A83D-4F9A-A5B8-A8B1C26A2267}" srcId="{7A36FEF9-2D3C-40D8-B948-8BF1CAA4AA79}" destId="{5C149AFD-90C9-48C6-9C2C-E9F379F71530}" srcOrd="4" destOrd="0" parTransId="{786C83BF-C07A-44C6-BB95-B3A91B1A9722}" sibTransId="{5BD51E40-A64E-4002-83B4-9ADC44489075}"/>
    <dgm:cxn modelId="{8F3DA81A-E77F-4D93-A8AC-DA5B5A692758}" srcId="{7A36FEF9-2D3C-40D8-B948-8BF1CAA4AA79}" destId="{9BF7AA1A-2599-444E-A6D2-53302726633C}" srcOrd="1" destOrd="0" parTransId="{7A55752C-DC82-4AB6-8E99-C4C582719E84}" sibTransId="{9E416B5F-3409-4E2C-AF17-4B0832012915}"/>
    <dgm:cxn modelId="{E44C9317-888B-408B-BA79-A786AB53C8A3}" type="presOf" srcId="{5C149AFD-90C9-48C6-9C2C-E9F379F71530}" destId="{3D8405D8-EE79-47FD-A695-CD0FD6C8C6F6}" srcOrd="0" destOrd="0" presId="urn:microsoft.com/office/officeart/2005/8/layout/vList3"/>
    <dgm:cxn modelId="{6417EDB8-8B5E-41C7-B22A-CB430E7B8754}" type="presOf" srcId="{9BF7AA1A-2599-444E-A6D2-53302726633C}" destId="{6A8C86EE-D45C-41B1-9C79-C09F85550900}" srcOrd="0" destOrd="0" presId="urn:microsoft.com/office/officeart/2005/8/layout/vList3"/>
    <dgm:cxn modelId="{852BA938-9D50-47C2-BB34-6D0A67A7E83F}" srcId="{7A36FEF9-2D3C-40D8-B948-8BF1CAA4AA79}" destId="{1C36529B-C9F2-4DB5-9E84-38A7BE71DCBC}" srcOrd="3" destOrd="0" parTransId="{A1D9674E-2605-4F81-AA17-FB6CFE08A9D1}" sibTransId="{CE3A601F-9355-45D9-A2C9-38DD6FF6D656}"/>
    <dgm:cxn modelId="{5C36B7EC-847D-49D2-BCEF-91BD6671FF5E}" type="presOf" srcId="{634CB8DC-D4A3-4060-920D-AB734510197D}" destId="{128B75CC-236E-455F-B84B-5F550EC5EF3F}" srcOrd="0" destOrd="0" presId="urn:microsoft.com/office/officeart/2005/8/layout/vList3"/>
    <dgm:cxn modelId="{28B6ABFA-C0DD-4315-9772-D03134A7C51B}" type="presOf" srcId="{7A36FEF9-2D3C-40D8-B948-8BF1CAA4AA79}" destId="{AD1A5471-5AB4-4037-AB02-C082CE1491D5}" srcOrd="0" destOrd="0" presId="urn:microsoft.com/office/officeart/2005/8/layout/vList3"/>
    <dgm:cxn modelId="{82AE53D5-2EFC-435C-9B99-45B331817C78}" srcId="{7A36FEF9-2D3C-40D8-B948-8BF1CAA4AA79}" destId="{634CB8DC-D4A3-4060-920D-AB734510197D}" srcOrd="0" destOrd="0" parTransId="{5BB663AD-E47F-4F0E-B493-C0F72D03CF5D}" sibTransId="{C40B4006-19BA-4B3B-8E2E-384405737DED}"/>
    <dgm:cxn modelId="{1FAF37AF-88EA-4F3B-924E-80BB47094EC2}" type="presOf" srcId="{D73E7DA4-DEBB-4821-BB76-D9F01C176E18}" destId="{2005B7CE-B6D4-42F5-9AB7-1920464A54C9}" srcOrd="0" destOrd="0" presId="urn:microsoft.com/office/officeart/2005/8/layout/vList3"/>
    <dgm:cxn modelId="{99155FFA-6E11-4E10-A204-66EDF85298D0}" srcId="{7A36FEF9-2D3C-40D8-B948-8BF1CAA4AA79}" destId="{D73E7DA4-DEBB-4821-BB76-D9F01C176E18}" srcOrd="2" destOrd="0" parTransId="{2DA66D80-BACB-4B93-ADF7-F0021C7F640B}" sibTransId="{7F864068-41F5-47A8-9BCE-DB63A3233038}"/>
    <dgm:cxn modelId="{10C34FD6-F529-4CA7-9167-C89AF6CB1A70}" type="presOf" srcId="{1C36529B-C9F2-4DB5-9E84-38A7BE71DCBC}" destId="{3845BBB5-E6F1-4719-84CC-2328CDA130A4}" srcOrd="0" destOrd="0" presId="urn:microsoft.com/office/officeart/2005/8/layout/vList3"/>
    <dgm:cxn modelId="{195E84AB-FDCC-4D3B-91C8-B8CB97E68D7A}" type="presParOf" srcId="{AD1A5471-5AB4-4037-AB02-C082CE1491D5}" destId="{67D4E0E2-43D2-4725-A029-6E233E965C7E}" srcOrd="0" destOrd="0" presId="urn:microsoft.com/office/officeart/2005/8/layout/vList3"/>
    <dgm:cxn modelId="{7DCDFFFC-F8E6-4C0A-92ED-91ACF66A31A1}" type="presParOf" srcId="{67D4E0E2-43D2-4725-A029-6E233E965C7E}" destId="{0C4A9F2A-A74B-4BDC-A260-FED304C1C541}" srcOrd="0" destOrd="0" presId="urn:microsoft.com/office/officeart/2005/8/layout/vList3"/>
    <dgm:cxn modelId="{FB42CED2-6EC6-4B19-AFC0-1FDBE7833582}" type="presParOf" srcId="{67D4E0E2-43D2-4725-A029-6E233E965C7E}" destId="{128B75CC-236E-455F-B84B-5F550EC5EF3F}" srcOrd="1" destOrd="0" presId="urn:microsoft.com/office/officeart/2005/8/layout/vList3"/>
    <dgm:cxn modelId="{18434FD2-2EE2-40FC-9E5D-1685DD044FE2}" type="presParOf" srcId="{AD1A5471-5AB4-4037-AB02-C082CE1491D5}" destId="{B112EF54-E66E-4D91-86F0-3A0367A353EC}" srcOrd="1" destOrd="0" presId="urn:microsoft.com/office/officeart/2005/8/layout/vList3"/>
    <dgm:cxn modelId="{024BE321-AC2A-4094-988D-708987B85071}" type="presParOf" srcId="{AD1A5471-5AB4-4037-AB02-C082CE1491D5}" destId="{AC1B05AC-C669-46FD-B523-161C0630A1AC}" srcOrd="2" destOrd="0" presId="urn:microsoft.com/office/officeart/2005/8/layout/vList3"/>
    <dgm:cxn modelId="{3480CAEF-E9F8-4A99-8FFE-0ABA31712982}" type="presParOf" srcId="{AC1B05AC-C669-46FD-B523-161C0630A1AC}" destId="{7CF3A2F6-6030-4678-9411-20EA36CA3450}" srcOrd="0" destOrd="0" presId="urn:microsoft.com/office/officeart/2005/8/layout/vList3"/>
    <dgm:cxn modelId="{2615EEEC-26BF-493E-BE83-2998DF570782}" type="presParOf" srcId="{AC1B05AC-C669-46FD-B523-161C0630A1AC}" destId="{6A8C86EE-D45C-41B1-9C79-C09F85550900}" srcOrd="1" destOrd="0" presId="urn:microsoft.com/office/officeart/2005/8/layout/vList3"/>
    <dgm:cxn modelId="{D990C7E2-74B1-48F4-8931-89FC5CD4D174}" type="presParOf" srcId="{AD1A5471-5AB4-4037-AB02-C082CE1491D5}" destId="{9D1AF4D9-EBFB-4C92-B00E-0DE52E86A33D}" srcOrd="3" destOrd="0" presId="urn:microsoft.com/office/officeart/2005/8/layout/vList3"/>
    <dgm:cxn modelId="{24A36BCF-84F2-4C79-B14E-6335B99D316B}" type="presParOf" srcId="{AD1A5471-5AB4-4037-AB02-C082CE1491D5}" destId="{866AF2A4-A320-4C91-8D72-ECF32DD9DCC1}" srcOrd="4" destOrd="0" presId="urn:microsoft.com/office/officeart/2005/8/layout/vList3"/>
    <dgm:cxn modelId="{B303259C-E6E8-46FC-B67E-ACB7D32E594F}" type="presParOf" srcId="{866AF2A4-A320-4C91-8D72-ECF32DD9DCC1}" destId="{BD487B21-7AB0-42B8-8FA9-0FD7507EE00A}" srcOrd="0" destOrd="0" presId="urn:microsoft.com/office/officeart/2005/8/layout/vList3"/>
    <dgm:cxn modelId="{F5C6E1AB-5398-438D-AAA1-B53E7D92DD9C}" type="presParOf" srcId="{866AF2A4-A320-4C91-8D72-ECF32DD9DCC1}" destId="{2005B7CE-B6D4-42F5-9AB7-1920464A54C9}" srcOrd="1" destOrd="0" presId="urn:microsoft.com/office/officeart/2005/8/layout/vList3"/>
    <dgm:cxn modelId="{C8680D3D-622E-4C75-BBCC-547876661951}" type="presParOf" srcId="{AD1A5471-5AB4-4037-AB02-C082CE1491D5}" destId="{D7FF2416-3D82-41C0-97BE-A464FC83D69F}" srcOrd="5" destOrd="0" presId="urn:microsoft.com/office/officeart/2005/8/layout/vList3"/>
    <dgm:cxn modelId="{D04BE77E-593A-4839-946B-8B5B0C96D720}" type="presParOf" srcId="{AD1A5471-5AB4-4037-AB02-C082CE1491D5}" destId="{ACE2F15D-B9AD-41A8-9E46-F48BA469A1AA}" srcOrd="6" destOrd="0" presId="urn:microsoft.com/office/officeart/2005/8/layout/vList3"/>
    <dgm:cxn modelId="{BFDF0DFC-ADE7-47D5-B8CC-F7F81A23FD65}" type="presParOf" srcId="{ACE2F15D-B9AD-41A8-9E46-F48BA469A1AA}" destId="{2E26F2EA-566B-495F-AB13-FB9897A6988A}" srcOrd="0" destOrd="0" presId="urn:microsoft.com/office/officeart/2005/8/layout/vList3"/>
    <dgm:cxn modelId="{B4B38A78-7329-416F-B61E-D394CD01DA19}" type="presParOf" srcId="{ACE2F15D-B9AD-41A8-9E46-F48BA469A1AA}" destId="{3845BBB5-E6F1-4719-84CC-2328CDA130A4}" srcOrd="1" destOrd="0" presId="urn:microsoft.com/office/officeart/2005/8/layout/vList3"/>
    <dgm:cxn modelId="{968D42E5-ABBA-4E11-B0BB-D34F194F0F76}" type="presParOf" srcId="{AD1A5471-5AB4-4037-AB02-C082CE1491D5}" destId="{D7C53A0F-2630-4617-9C8F-9E60228A3F86}" srcOrd="7" destOrd="0" presId="urn:microsoft.com/office/officeart/2005/8/layout/vList3"/>
    <dgm:cxn modelId="{C9809056-21E1-43D8-A53B-A37923165856}" type="presParOf" srcId="{AD1A5471-5AB4-4037-AB02-C082CE1491D5}" destId="{DA02FBAD-15BE-4C71-B70D-25FA5FAA8D25}" srcOrd="8" destOrd="0" presId="urn:microsoft.com/office/officeart/2005/8/layout/vList3"/>
    <dgm:cxn modelId="{04EBFDD6-C057-4EFD-A185-E2C3829C0907}" type="presParOf" srcId="{DA02FBAD-15BE-4C71-B70D-25FA5FAA8D25}" destId="{2412F8C8-6FB7-4103-8895-6FE9DD34B92C}" srcOrd="0" destOrd="0" presId="urn:microsoft.com/office/officeart/2005/8/layout/vList3"/>
    <dgm:cxn modelId="{1FFEBA18-F399-46F6-B446-95ACF21D541A}" type="presParOf" srcId="{DA02FBAD-15BE-4C71-B70D-25FA5FAA8D25}" destId="{3D8405D8-EE79-47FD-A695-CD0FD6C8C6F6}" srcOrd="1" destOrd="0" presId="urn:microsoft.com/office/officeart/2005/8/layout/vList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36FEF9-2D3C-40D8-B948-8BF1CAA4AA79}" type="doc">
      <dgm:prSet loTypeId="urn:microsoft.com/office/officeart/2005/8/layout/vList4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34CB8DC-D4A3-4060-920D-AB734510197D}">
      <dgm:prSet phldrT="[Текст]"/>
      <dgm:spPr/>
      <dgm:t>
        <a:bodyPr/>
        <a:lstStyle/>
        <a:p>
          <a:pPr algn="l"/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Метод устного контроля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BB663AD-E47F-4F0E-B493-C0F72D03CF5D}" type="parTrans" cxnId="{82AE53D5-2EFC-435C-9B99-45B331817C78}">
      <dgm:prSet/>
      <dgm:spPr/>
      <dgm:t>
        <a:bodyPr/>
        <a:lstStyle/>
        <a:p>
          <a:endParaRPr lang="ru-RU"/>
        </a:p>
      </dgm:t>
    </dgm:pt>
    <dgm:pt modelId="{C40B4006-19BA-4B3B-8E2E-384405737DED}" type="sibTrans" cxnId="{82AE53D5-2EFC-435C-9B99-45B331817C78}">
      <dgm:prSet/>
      <dgm:spPr/>
      <dgm:t>
        <a:bodyPr/>
        <a:lstStyle/>
        <a:p>
          <a:endParaRPr lang="ru-RU"/>
        </a:p>
      </dgm:t>
    </dgm:pt>
    <dgm:pt modelId="{9BF7AA1A-2599-444E-A6D2-53302726633C}">
      <dgm:prSet phldrT="[Текст]"/>
      <dgm:spPr/>
      <dgm:t>
        <a:bodyPr/>
        <a:lstStyle/>
        <a:p>
          <a:pPr algn="l"/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Метод письменного контроля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55752C-DC82-4AB6-8E99-C4C582719E84}" type="parTrans" cxnId="{8F3DA81A-E77F-4D93-A8AC-DA5B5A692758}">
      <dgm:prSet/>
      <dgm:spPr/>
      <dgm:t>
        <a:bodyPr/>
        <a:lstStyle/>
        <a:p>
          <a:endParaRPr lang="ru-RU"/>
        </a:p>
      </dgm:t>
    </dgm:pt>
    <dgm:pt modelId="{9E416B5F-3409-4E2C-AF17-4B0832012915}" type="sibTrans" cxnId="{8F3DA81A-E77F-4D93-A8AC-DA5B5A692758}">
      <dgm:prSet/>
      <dgm:spPr/>
      <dgm:t>
        <a:bodyPr/>
        <a:lstStyle/>
        <a:p>
          <a:endParaRPr lang="ru-RU"/>
        </a:p>
      </dgm:t>
    </dgm:pt>
    <dgm:pt modelId="{D73E7DA4-DEBB-4821-BB76-D9F01C176E18}">
      <dgm:prSet phldrT="[Текст]"/>
      <dgm:spPr/>
      <dgm:t>
        <a:bodyPr/>
        <a:lstStyle/>
        <a:p>
          <a:pPr algn="l"/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Метод  практического (лабораторного) контроля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DA66D80-BACB-4B93-ADF7-F0021C7F640B}" type="parTrans" cxnId="{99155FFA-6E11-4E10-A204-66EDF85298D0}">
      <dgm:prSet/>
      <dgm:spPr/>
      <dgm:t>
        <a:bodyPr/>
        <a:lstStyle/>
        <a:p>
          <a:endParaRPr lang="ru-RU"/>
        </a:p>
      </dgm:t>
    </dgm:pt>
    <dgm:pt modelId="{7F864068-41F5-47A8-9BCE-DB63A3233038}" type="sibTrans" cxnId="{99155FFA-6E11-4E10-A204-66EDF85298D0}">
      <dgm:prSet/>
      <dgm:spPr/>
      <dgm:t>
        <a:bodyPr/>
        <a:lstStyle/>
        <a:p>
          <a:endParaRPr lang="ru-RU"/>
        </a:p>
      </dgm:t>
    </dgm:pt>
    <dgm:pt modelId="{1C36529B-C9F2-4DB5-9E84-38A7BE71DCBC}">
      <dgm:prSet/>
      <dgm:spPr/>
      <dgm:t>
        <a:bodyPr/>
        <a:lstStyle/>
        <a:p>
          <a:pPr algn="l"/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Дидактические тесты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1D9674E-2605-4F81-AA17-FB6CFE08A9D1}" type="parTrans" cxnId="{852BA938-9D50-47C2-BB34-6D0A67A7E83F}">
      <dgm:prSet/>
      <dgm:spPr/>
      <dgm:t>
        <a:bodyPr/>
        <a:lstStyle/>
        <a:p>
          <a:endParaRPr lang="ru-RU"/>
        </a:p>
      </dgm:t>
    </dgm:pt>
    <dgm:pt modelId="{CE3A601F-9355-45D9-A2C9-38DD6FF6D656}" type="sibTrans" cxnId="{852BA938-9D50-47C2-BB34-6D0A67A7E83F}">
      <dgm:prSet/>
      <dgm:spPr/>
      <dgm:t>
        <a:bodyPr/>
        <a:lstStyle/>
        <a:p>
          <a:endParaRPr lang="ru-RU"/>
        </a:p>
      </dgm:t>
    </dgm:pt>
    <dgm:pt modelId="{5C149AFD-90C9-48C6-9C2C-E9F379F71530}">
      <dgm:prSet/>
      <dgm:spPr/>
      <dgm:t>
        <a:bodyPr/>
        <a:lstStyle/>
        <a:p>
          <a:pPr algn="l"/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Метод машинного контроля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86C83BF-C07A-44C6-BB95-B3A91B1A9722}" type="parTrans" cxnId="{3DCFD55D-A83D-4F9A-A5B8-A8B1C26A2267}">
      <dgm:prSet/>
      <dgm:spPr/>
      <dgm:t>
        <a:bodyPr/>
        <a:lstStyle/>
        <a:p>
          <a:endParaRPr lang="ru-RU"/>
        </a:p>
      </dgm:t>
    </dgm:pt>
    <dgm:pt modelId="{5BD51E40-A64E-4002-83B4-9ADC44489075}" type="sibTrans" cxnId="{3DCFD55D-A83D-4F9A-A5B8-A8B1C26A2267}">
      <dgm:prSet/>
      <dgm:spPr/>
      <dgm:t>
        <a:bodyPr/>
        <a:lstStyle/>
        <a:p>
          <a:endParaRPr lang="ru-RU"/>
        </a:p>
      </dgm:t>
    </dgm:pt>
    <dgm:pt modelId="{D2855CD2-196C-4C36-8B18-C4D72CBEDF11}">
      <dgm:prSet/>
      <dgm:spPr/>
      <dgm:t>
        <a:bodyPr/>
        <a:lstStyle/>
        <a:p>
          <a:r>
            <a:rPr lang="ru-RU" dirty="0" smtClean="0"/>
            <a:t>Метод самоконтроля</a:t>
          </a:r>
          <a:endParaRPr lang="ru-RU" dirty="0"/>
        </a:p>
      </dgm:t>
    </dgm:pt>
    <dgm:pt modelId="{4BAB231C-3676-481D-8AA3-63E56E75506B}" type="parTrans" cxnId="{810B14B6-E43D-487E-BE3D-EDF3BBDE647F}">
      <dgm:prSet/>
      <dgm:spPr/>
    </dgm:pt>
    <dgm:pt modelId="{1FAB233B-9DB9-4D02-896D-503F5CA75472}" type="sibTrans" cxnId="{810B14B6-E43D-487E-BE3D-EDF3BBDE647F}">
      <dgm:prSet/>
      <dgm:spPr/>
    </dgm:pt>
    <dgm:pt modelId="{141AB8DB-1473-4CF2-8201-33228A71BD5E}" type="pres">
      <dgm:prSet presAssocID="{7A36FEF9-2D3C-40D8-B948-8BF1CAA4AA79}" presName="linear" presStyleCnt="0">
        <dgm:presLayoutVars>
          <dgm:dir/>
          <dgm:resizeHandles val="exact"/>
        </dgm:presLayoutVars>
      </dgm:prSet>
      <dgm:spPr/>
    </dgm:pt>
    <dgm:pt modelId="{49AB580C-219A-459E-9AAA-6BF72A071912}" type="pres">
      <dgm:prSet presAssocID="{634CB8DC-D4A3-4060-920D-AB734510197D}" presName="comp" presStyleCnt="0"/>
      <dgm:spPr/>
    </dgm:pt>
    <dgm:pt modelId="{75EA56D8-929F-47EB-BD97-9E9303FE4B55}" type="pres">
      <dgm:prSet presAssocID="{634CB8DC-D4A3-4060-920D-AB734510197D}" presName="box" presStyleLbl="node1" presStyleIdx="0" presStyleCnt="6"/>
      <dgm:spPr/>
    </dgm:pt>
    <dgm:pt modelId="{89F0E9A3-68FD-40B7-A422-89F454DA09FA}" type="pres">
      <dgm:prSet presAssocID="{634CB8DC-D4A3-4060-920D-AB734510197D}" presName="img" presStyleLbl="fgImgPlace1" presStyleIdx="0" presStyleCnt="6"/>
      <dgm:spPr/>
    </dgm:pt>
    <dgm:pt modelId="{A7EB6879-D276-47C0-BA35-69BE580D70D5}" type="pres">
      <dgm:prSet presAssocID="{634CB8DC-D4A3-4060-920D-AB734510197D}" presName="text" presStyleLbl="node1" presStyleIdx="0" presStyleCnt="6">
        <dgm:presLayoutVars>
          <dgm:bulletEnabled val="1"/>
        </dgm:presLayoutVars>
      </dgm:prSet>
      <dgm:spPr/>
    </dgm:pt>
    <dgm:pt modelId="{2210ADF2-726C-4124-B2F6-542B08F350A9}" type="pres">
      <dgm:prSet presAssocID="{C40B4006-19BA-4B3B-8E2E-384405737DED}" presName="spacer" presStyleCnt="0"/>
      <dgm:spPr/>
    </dgm:pt>
    <dgm:pt modelId="{A04CEACE-96C5-4086-A068-8BC1FFF378E0}" type="pres">
      <dgm:prSet presAssocID="{9BF7AA1A-2599-444E-A6D2-53302726633C}" presName="comp" presStyleCnt="0"/>
      <dgm:spPr/>
    </dgm:pt>
    <dgm:pt modelId="{CD9232DA-B23D-4623-8CDB-994EB18701AF}" type="pres">
      <dgm:prSet presAssocID="{9BF7AA1A-2599-444E-A6D2-53302726633C}" presName="box" presStyleLbl="node1" presStyleIdx="1" presStyleCnt="6"/>
      <dgm:spPr/>
    </dgm:pt>
    <dgm:pt modelId="{26C608C8-05C5-4218-93EA-B2E52754BE1C}" type="pres">
      <dgm:prSet presAssocID="{9BF7AA1A-2599-444E-A6D2-53302726633C}" presName="img" presStyleLbl="fgImgPlace1" presStyleIdx="1" presStyleCnt="6"/>
      <dgm:spPr/>
    </dgm:pt>
    <dgm:pt modelId="{ED5D02AE-6535-47D3-8165-FD0F083C73C1}" type="pres">
      <dgm:prSet presAssocID="{9BF7AA1A-2599-444E-A6D2-53302726633C}" presName="text" presStyleLbl="node1" presStyleIdx="1" presStyleCnt="6">
        <dgm:presLayoutVars>
          <dgm:bulletEnabled val="1"/>
        </dgm:presLayoutVars>
      </dgm:prSet>
      <dgm:spPr/>
    </dgm:pt>
    <dgm:pt modelId="{F0829620-EF5A-4834-A61D-293465C4E1B7}" type="pres">
      <dgm:prSet presAssocID="{9E416B5F-3409-4E2C-AF17-4B0832012915}" presName="spacer" presStyleCnt="0"/>
      <dgm:spPr/>
    </dgm:pt>
    <dgm:pt modelId="{E7CC4359-62BA-4823-A71D-82DDB83A73E5}" type="pres">
      <dgm:prSet presAssocID="{D73E7DA4-DEBB-4821-BB76-D9F01C176E18}" presName="comp" presStyleCnt="0"/>
      <dgm:spPr/>
    </dgm:pt>
    <dgm:pt modelId="{F72C6861-9211-4597-80BB-4312875B31CE}" type="pres">
      <dgm:prSet presAssocID="{D73E7DA4-DEBB-4821-BB76-D9F01C176E18}" presName="box" presStyleLbl="node1" presStyleIdx="2" presStyleCnt="6"/>
      <dgm:spPr/>
    </dgm:pt>
    <dgm:pt modelId="{00328CD8-2400-421F-81C6-28049A620ADA}" type="pres">
      <dgm:prSet presAssocID="{D73E7DA4-DEBB-4821-BB76-D9F01C176E18}" presName="img" presStyleLbl="fgImgPlace1" presStyleIdx="2" presStyleCnt="6"/>
      <dgm:spPr/>
    </dgm:pt>
    <dgm:pt modelId="{ECFDF82C-EDBD-4397-8478-FB481C9B7308}" type="pres">
      <dgm:prSet presAssocID="{D73E7DA4-DEBB-4821-BB76-D9F01C176E18}" presName="text" presStyleLbl="node1" presStyleIdx="2" presStyleCnt="6">
        <dgm:presLayoutVars>
          <dgm:bulletEnabled val="1"/>
        </dgm:presLayoutVars>
      </dgm:prSet>
      <dgm:spPr/>
    </dgm:pt>
    <dgm:pt modelId="{A0A3546C-48B8-49F5-8FB3-9FCC298D002C}" type="pres">
      <dgm:prSet presAssocID="{7F864068-41F5-47A8-9BCE-DB63A3233038}" presName="spacer" presStyleCnt="0"/>
      <dgm:spPr/>
    </dgm:pt>
    <dgm:pt modelId="{5567E00A-C812-4AC3-8D33-6A69A89F7D86}" type="pres">
      <dgm:prSet presAssocID="{1C36529B-C9F2-4DB5-9E84-38A7BE71DCBC}" presName="comp" presStyleCnt="0"/>
      <dgm:spPr/>
    </dgm:pt>
    <dgm:pt modelId="{1C965819-0CDC-4315-B8AF-D10A3D0F470B}" type="pres">
      <dgm:prSet presAssocID="{1C36529B-C9F2-4DB5-9E84-38A7BE71DCBC}" presName="box" presStyleLbl="node1" presStyleIdx="3" presStyleCnt="6"/>
      <dgm:spPr/>
    </dgm:pt>
    <dgm:pt modelId="{221949B0-535A-43AF-AAB9-4F9471BBDD0B}" type="pres">
      <dgm:prSet presAssocID="{1C36529B-C9F2-4DB5-9E84-38A7BE71DCBC}" presName="img" presStyleLbl="fgImgPlace1" presStyleIdx="3" presStyleCnt="6"/>
      <dgm:spPr/>
    </dgm:pt>
    <dgm:pt modelId="{8196B69E-A2D7-4D40-9720-A5BD5D0F843D}" type="pres">
      <dgm:prSet presAssocID="{1C36529B-C9F2-4DB5-9E84-38A7BE71DCBC}" presName="text" presStyleLbl="node1" presStyleIdx="3" presStyleCnt="6">
        <dgm:presLayoutVars>
          <dgm:bulletEnabled val="1"/>
        </dgm:presLayoutVars>
      </dgm:prSet>
      <dgm:spPr/>
    </dgm:pt>
    <dgm:pt modelId="{BCED09ED-AA5E-4B6E-A4F0-29E8C2967CFB}" type="pres">
      <dgm:prSet presAssocID="{CE3A601F-9355-45D9-A2C9-38DD6FF6D656}" presName="spacer" presStyleCnt="0"/>
      <dgm:spPr/>
    </dgm:pt>
    <dgm:pt modelId="{EBC79999-6D26-4B6F-9664-F66DF8390F6D}" type="pres">
      <dgm:prSet presAssocID="{5C149AFD-90C9-48C6-9C2C-E9F379F71530}" presName="comp" presStyleCnt="0"/>
      <dgm:spPr/>
    </dgm:pt>
    <dgm:pt modelId="{74408199-A8F9-4DA1-A2D0-AD920BD38AA2}" type="pres">
      <dgm:prSet presAssocID="{5C149AFD-90C9-48C6-9C2C-E9F379F71530}" presName="box" presStyleLbl="node1" presStyleIdx="4" presStyleCnt="6"/>
      <dgm:spPr/>
    </dgm:pt>
    <dgm:pt modelId="{0D240ADA-E415-4908-A677-41216CE5B1B3}" type="pres">
      <dgm:prSet presAssocID="{5C149AFD-90C9-48C6-9C2C-E9F379F71530}" presName="img" presStyleLbl="fgImgPlace1" presStyleIdx="4" presStyleCnt="6"/>
      <dgm:spPr/>
    </dgm:pt>
    <dgm:pt modelId="{D0149AC9-32BB-4BB4-8721-ED053E7237D7}" type="pres">
      <dgm:prSet presAssocID="{5C149AFD-90C9-48C6-9C2C-E9F379F71530}" presName="text" presStyleLbl="node1" presStyleIdx="4" presStyleCnt="6">
        <dgm:presLayoutVars>
          <dgm:bulletEnabled val="1"/>
        </dgm:presLayoutVars>
      </dgm:prSet>
      <dgm:spPr/>
    </dgm:pt>
    <dgm:pt modelId="{AF20C42B-974C-4DE3-84DB-A0C108D9EC7C}" type="pres">
      <dgm:prSet presAssocID="{5BD51E40-A64E-4002-83B4-9ADC44489075}" presName="spacer" presStyleCnt="0"/>
      <dgm:spPr/>
    </dgm:pt>
    <dgm:pt modelId="{DC1BB630-C3B9-4FF7-8DCA-22CA43CA4F82}" type="pres">
      <dgm:prSet presAssocID="{D2855CD2-196C-4C36-8B18-C4D72CBEDF11}" presName="comp" presStyleCnt="0"/>
      <dgm:spPr/>
    </dgm:pt>
    <dgm:pt modelId="{0229EDF9-E199-4209-B11F-2B57ACD447D8}" type="pres">
      <dgm:prSet presAssocID="{D2855CD2-196C-4C36-8B18-C4D72CBEDF11}" presName="box" presStyleLbl="node1" presStyleIdx="5" presStyleCnt="6"/>
      <dgm:spPr/>
    </dgm:pt>
    <dgm:pt modelId="{B97F4068-D09C-4DF2-A26C-9FD989E38AF4}" type="pres">
      <dgm:prSet presAssocID="{D2855CD2-196C-4C36-8B18-C4D72CBEDF11}" presName="img" presStyleLbl="fgImgPlace1" presStyleIdx="5" presStyleCnt="6"/>
      <dgm:spPr/>
    </dgm:pt>
    <dgm:pt modelId="{2D4B3C35-327F-475F-9BDC-593BD2B5532C}" type="pres">
      <dgm:prSet presAssocID="{D2855CD2-196C-4C36-8B18-C4D72CBEDF11}" presName="text" presStyleLbl="node1" presStyleIdx="5" presStyleCnt="6">
        <dgm:presLayoutVars>
          <dgm:bulletEnabled val="1"/>
        </dgm:presLayoutVars>
      </dgm:prSet>
      <dgm:spPr/>
    </dgm:pt>
  </dgm:ptLst>
  <dgm:cxnLst>
    <dgm:cxn modelId="{75D2BB31-3FBF-44AB-BD0D-9EF57C72A68C}" type="presOf" srcId="{5C149AFD-90C9-48C6-9C2C-E9F379F71530}" destId="{74408199-A8F9-4DA1-A2D0-AD920BD38AA2}" srcOrd="0" destOrd="0" presId="urn:microsoft.com/office/officeart/2005/8/layout/vList4"/>
    <dgm:cxn modelId="{867655F9-2A64-4B09-B791-87F0257E5842}" type="presOf" srcId="{1C36529B-C9F2-4DB5-9E84-38A7BE71DCBC}" destId="{8196B69E-A2D7-4D40-9720-A5BD5D0F843D}" srcOrd="1" destOrd="0" presId="urn:microsoft.com/office/officeart/2005/8/layout/vList4"/>
    <dgm:cxn modelId="{BEE3FC76-0D0A-467F-9EA7-18BBA1AF2A79}" type="presOf" srcId="{D2855CD2-196C-4C36-8B18-C4D72CBEDF11}" destId="{0229EDF9-E199-4209-B11F-2B57ACD447D8}" srcOrd="0" destOrd="0" presId="urn:microsoft.com/office/officeart/2005/8/layout/vList4"/>
    <dgm:cxn modelId="{6B1AEC10-9185-494B-ACA6-2137B0A8D2BB}" type="presOf" srcId="{7A36FEF9-2D3C-40D8-B948-8BF1CAA4AA79}" destId="{141AB8DB-1473-4CF2-8201-33228A71BD5E}" srcOrd="0" destOrd="0" presId="urn:microsoft.com/office/officeart/2005/8/layout/vList4"/>
    <dgm:cxn modelId="{8F3DA81A-E77F-4D93-A8AC-DA5B5A692758}" srcId="{7A36FEF9-2D3C-40D8-B948-8BF1CAA4AA79}" destId="{9BF7AA1A-2599-444E-A6D2-53302726633C}" srcOrd="1" destOrd="0" parTransId="{7A55752C-DC82-4AB6-8E99-C4C582719E84}" sibTransId="{9E416B5F-3409-4E2C-AF17-4B0832012915}"/>
    <dgm:cxn modelId="{D668DD31-2A9E-4E2D-A3E2-2F680F9453EA}" type="presOf" srcId="{634CB8DC-D4A3-4060-920D-AB734510197D}" destId="{A7EB6879-D276-47C0-BA35-69BE580D70D5}" srcOrd="1" destOrd="0" presId="urn:microsoft.com/office/officeart/2005/8/layout/vList4"/>
    <dgm:cxn modelId="{82AE53D5-2EFC-435C-9B99-45B331817C78}" srcId="{7A36FEF9-2D3C-40D8-B948-8BF1CAA4AA79}" destId="{634CB8DC-D4A3-4060-920D-AB734510197D}" srcOrd="0" destOrd="0" parTransId="{5BB663AD-E47F-4F0E-B493-C0F72D03CF5D}" sibTransId="{C40B4006-19BA-4B3B-8E2E-384405737DED}"/>
    <dgm:cxn modelId="{87502584-89EB-44D0-B609-687B326DED95}" type="presOf" srcId="{9BF7AA1A-2599-444E-A6D2-53302726633C}" destId="{ED5D02AE-6535-47D3-8165-FD0F083C73C1}" srcOrd="1" destOrd="0" presId="urn:microsoft.com/office/officeart/2005/8/layout/vList4"/>
    <dgm:cxn modelId="{6F6C4E93-9DC7-49BE-94DE-EE787E56EFD7}" type="presOf" srcId="{9BF7AA1A-2599-444E-A6D2-53302726633C}" destId="{CD9232DA-B23D-4623-8CDB-994EB18701AF}" srcOrd="0" destOrd="0" presId="urn:microsoft.com/office/officeart/2005/8/layout/vList4"/>
    <dgm:cxn modelId="{642AA36F-0DA5-4370-8EEF-FF955E59B692}" type="presOf" srcId="{D73E7DA4-DEBB-4821-BB76-D9F01C176E18}" destId="{ECFDF82C-EDBD-4397-8478-FB481C9B7308}" srcOrd="1" destOrd="0" presId="urn:microsoft.com/office/officeart/2005/8/layout/vList4"/>
    <dgm:cxn modelId="{179EF58E-A4B8-498C-BAC4-DC60743430E2}" type="presOf" srcId="{5C149AFD-90C9-48C6-9C2C-E9F379F71530}" destId="{D0149AC9-32BB-4BB4-8721-ED053E7237D7}" srcOrd="1" destOrd="0" presId="urn:microsoft.com/office/officeart/2005/8/layout/vList4"/>
    <dgm:cxn modelId="{259AC554-A59E-4C75-B0D5-CAC1FEF4CA9A}" type="presOf" srcId="{634CB8DC-D4A3-4060-920D-AB734510197D}" destId="{75EA56D8-929F-47EB-BD97-9E9303FE4B55}" srcOrd="0" destOrd="0" presId="urn:microsoft.com/office/officeart/2005/8/layout/vList4"/>
    <dgm:cxn modelId="{32FE42D6-A939-4A40-97DE-9A7730DAE19B}" type="presOf" srcId="{1C36529B-C9F2-4DB5-9E84-38A7BE71DCBC}" destId="{1C965819-0CDC-4315-B8AF-D10A3D0F470B}" srcOrd="0" destOrd="0" presId="urn:microsoft.com/office/officeart/2005/8/layout/vList4"/>
    <dgm:cxn modelId="{810B14B6-E43D-487E-BE3D-EDF3BBDE647F}" srcId="{7A36FEF9-2D3C-40D8-B948-8BF1CAA4AA79}" destId="{D2855CD2-196C-4C36-8B18-C4D72CBEDF11}" srcOrd="5" destOrd="0" parTransId="{4BAB231C-3676-481D-8AA3-63E56E75506B}" sibTransId="{1FAB233B-9DB9-4D02-896D-503F5CA75472}"/>
    <dgm:cxn modelId="{852BA938-9D50-47C2-BB34-6D0A67A7E83F}" srcId="{7A36FEF9-2D3C-40D8-B948-8BF1CAA4AA79}" destId="{1C36529B-C9F2-4DB5-9E84-38A7BE71DCBC}" srcOrd="3" destOrd="0" parTransId="{A1D9674E-2605-4F81-AA17-FB6CFE08A9D1}" sibTransId="{CE3A601F-9355-45D9-A2C9-38DD6FF6D656}"/>
    <dgm:cxn modelId="{99155FFA-6E11-4E10-A204-66EDF85298D0}" srcId="{7A36FEF9-2D3C-40D8-B948-8BF1CAA4AA79}" destId="{D73E7DA4-DEBB-4821-BB76-D9F01C176E18}" srcOrd="2" destOrd="0" parTransId="{2DA66D80-BACB-4B93-ADF7-F0021C7F640B}" sibTransId="{7F864068-41F5-47A8-9BCE-DB63A3233038}"/>
    <dgm:cxn modelId="{1E74D1B4-5992-4F61-97C1-65E90D2DCA77}" type="presOf" srcId="{D73E7DA4-DEBB-4821-BB76-D9F01C176E18}" destId="{F72C6861-9211-4597-80BB-4312875B31CE}" srcOrd="0" destOrd="0" presId="urn:microsoft.com/office/officeart/2005/8/layout/vList4"/>
    <dgm:cxn modelId="{3DCFD55D-A83D-4F9A-A5B8-A8B1C26A2267}" srcId="{7A36FEF9-2D3C-40D8-B948-8BF1CAA4AA79}" destId="{5C149AFD-90C9-48C6-9C2C-E9F379F71530}" srcOrd="4" destOrd="0" parTransId="{786C83BF-C07A-44C6-BB95-B3A91B1A9722}" sibTransId="{5BD51E40-A64E-4002-83B4-9ADC44489075}"/>
    <dgm:cxn modelId="{59B0A891-3199-4802-8514-BBF5C4F1DD20}" type="presOf" srcId="{D2855CD2-196C-4C36-8B18-C4D72CBEDF11}" destId="{2D4B3C35-327F-475F-9BDC-593BD2B5532C}" srcOrd="1" destOrd="0" presId="urn:microsoft.com/office/officeart/2005/8/layout/vList4"/>
    <dgm:cxn modelId="{6C0BE0C4-2D7E-425C-9635-16A59A722CF9}" type="presParOf" srcId="{141AB8DB-1473-4CF2-8201-33228A71BD5E}" destId="{49AB580C-219A-459E-9AAA-6BF72A071912}" srcOrd="0" destOrd="0" presId="urn:microsoft.com/office/officeart/2005/8/layout/vList4"/>
    <dgm:cxn modelId="{FA71574B-4760-4909-AC31-171A60995632}" type="presParOf" srcId="{49AB580C-219A-459E-9AAA-6BF72A071912}" destId="{75EA56D8-929F-47EB-BD97-9E9303FE4B55}" srcOrd="0" destOrd="0" presId="urn:microsoft.com/office/officeart/2005/8/layout/vList4"/>
    <dgm:cxn modelId="{9B52A601-8582-4086-979F-D80896EB7EB8}" type="presParOf" srcId="{49AB580C-219A-459E-9AAA-6BF72A071912}" destId="{89F0E9A3-68FD-40B7-A422-89F454DA09FA}" srcOrd="1" destOrd="0" presId="urn:microsoft.com/office/officeart/2005/8/layout/vList4"/>
    <dgm:cxn modelId="{1DB3DCC3-F8DB-413A-91C7-11BCCF0F8F7B}" type="presParOf" srcId="{49AB580C-219A-459E-9AAA-6BF72A071912}" destId="{A7EB6879-D276-47C0-BA35-69BE580D70D5}" srcOrd="2" destOrd="0" presId="urn:microsoft.com/office/officeart/2005/8/layout/vList4"/>
    <dgm:cxn modelId="{559BEB12-BC1F-4BD7-80C2-E385EF49C218}" type="presParOf" srcId="{141AB8DB-1473-4CF2-8201-33228A71BD5E}" destId="{2210ADF2-726C-4124-B2F6-542B08F350A9}" srcOrd="1" destOrd="0" presId="urn:microsoft.com/office/officeart/2005/8/layout/vList4"/>
    <dgm:cxn modelId="{DDAA9FC8-9D28-46E5-BF96-A7C7DD599B4C}" type="presParOf" srcId="{141AB8DB-1473-4CF2-8201-33228A71BD5E}" destId="{A04CEACE-96C5-4086-A068-8BC1FFF378E0}" srcOrd="2" destOrd="0" presId="urn:microsoft.com/office/officeart/2005/8/layout/vList4"/>
    <dgm:cxn modelId="{21C56DAF-2AD1-4C58-82EF-D85368284BFC}" type="presParOf" srcId="{A04CEACE-96C5-4086-A068-8BC1FFF378E0}" destId="{CD9232DA-B23D-4623-8CDB-994EB18701AF}" srcOrd="0" destOrd="0" presId="urn:microsoft.com/office/officeart/2005/8/layout/vList4"/>
    <dgm:cxn modelId="{A464DDE4-A0C5-412C-9B59-FE7F049FC3CE}" type="presParOf" srcId="{A04CEACE-96C5-4086-A068-8BC1FFF378E0}" destId="{26C608C8-05C5-4218-93EA-B2E52754BE1C}" srcOrd="1" destOrd="0" presId="urn:microsoft.com/office/officeart/2005/8/layout/vList4"/>
    <dgm:cxn modelId="{D5B42607-661C-4311-AAA4-27AA9C0137EE}" type="presParOf" srcId="{A04CEACE-96C5-4086-A068-8BC1FFF378E0}" destId="{ED5D02AE-6535-47D3-8165-FD0F083C73C1}" srcOrd="2" destOrd="0" presId="urn:microsoft.com/office/officeart/2005/8/layout/vList4"/>
    <dgm:cxn modelId="{37ED2EF1-11B3-4469-A71B-5156E7E9861A}" type="presParOf" srcId="{141AB8DB-1473-4CF2-8201-33228A71BD5E}" destId="{F0829620-EF5A-4834-A61D-293465C4E1B7}" srcOrd="3" destOrd="0" presId="urn:microsoft.com/office/officeart/2005/8/layout/vList4"/>
    <dgm:cxn modelId="{CB314569-BF5D-46E9-A7BB-D100EF68FA8E}" type="presParOf" srcId="{141AB8DB-1473-4CF2-8201-33228A71BD5E}" destId="{E7CC4359-62BA-4823-A71D-82DDB83A73E5}" srcOrd="4" destOrd="0" presId="urn:microsoft.com/office/officeart/2005/8/layout/vList4"/>
    <dgm:cxn modelId="{F7037D4A-2127-46E1-8B72-6EFBF782C573}" type="presParOf" srcId="{E7CC4359-62BA-4823-A71D-82DDB83A73E5}" destId="{F72C6861-9211-4597-80BB-4312875B31CE}" srcOrd="0" destOrd="0" presId="urn:microsoft.com/office/officeart/2005/8/layout/vList4"/>
    <dgm:cxn modelId="{6322BDAD-5186-4446-BC15-C3969F045A32}" type="presParOf" srcId="{E7CC4359-62BA-4823-A71D-82DDB83A73E5}" destId="{00328CD8-2400-421F-81C6-28049A620ADA}" srcOrd="1" destOrd="0" presId="urn:microsoft.com/office/officeart/2005/8/layout/vList4"/>
    <dgm:cxn modelId="{3538733E-3C64-4000-B0CE-CAC6931655DD}" type="presParOf" srcId="{E7CC4359-62BA-4823-A71D-82DDB83A73E5}" destId="{ECFDF82C-EDBD-4397-8478-FB481C9B7308}" srcOrd="2" destOrd="0" presId="urn:microsoft.com/office/officeart/2005/8/layout/vList4"/>
    <dgm:cxn modelId="{87AB6FFF-E5A4-4D9C-8A36-673424EA888C}" type="presParOf" srcId="{141AB8DB-1473-4CF2-8201-33228A71BD5E}" destId="{A0A3546C-48B8-49F5-8FB3-9FCC298D002C}" srcOrd="5" destOrd="0" presId="urn:microsoft.com/office/officeart/2005/8/layout/vList4"/>
    <dgm:cxn modelId="{EB8CFA51-E5BC-400D-BE6D-2FFF12352267}" type="presParOf" srcId="{141AB8DB-1473-4CF2-8201-33228A71BD5E}" destId="{5567E00A-C812-4AC3-8D33-6A69A89F7D86}" srcOrd="6" destOrd="0" presId="urn:microsoft.com/office/officeart/2005/8/layout/vList4"/>
    <dgm:cxn modelId="{AC2D002D-DAED-49EB-87FC-39F0C982E541}" type="presParOf" srcId="{5567E00A-C812-4AC3-8D33-6A69A89F7D86}" destId="{1C965819-0CDC-4315-B8AF-D10A3D0F470B}" srcOrd="0" destOrd="0" presId="urn:microsoft.com/office/officeart/2005/8/layout/vList4"/>
    <dgm:cxn modelId="{48A22FC9-A076-4D3C-8172-F41457068BAF}" type="presParOf" srcId="{5567E00A-C812-4AC3-8D33-6A69A89F7D86}" destId="{221949B0-535A-43AF-AAB9-4F9471BBDD0B}" srcOrd="1" destOrd="0" presId="urn:microsoft.com/office/officeart/2005/8/layout/vList4"/>
    <dgm:cxn modelId="{CC3AF497-9924-40D0-8BBE-24490F89C006}" type="presParOf" srcId="{5567E00A-C812-4AC3-8D33-6A69A89F7D86}" destId="{8196B69E-A2D7-4D40-9720-A5BD5D0F843D}" srcOrd="2" destOrd="0" presId="urn:microsoft.com/office/officeart/2005/8/layout/vList4"/>
    <dgm:cxn modelId="{9FCE1E22-9B28-4940-AEA3-EE636D3054A3}" type="presParOf" srcId="{141AB8DB-1473-4CF2-8201-33228A71BD5E}" destId="{BCED09ED-AA5E-4B6E-A4F0-29E8C2967CFB}" srcOrd="7" destOrd="0" presId="urn:microsoft.com/office/officeart/2005/8/layout/vList4"/>
    <dgm:cxn modelId="{96F38EC3-7C8D-4152-BFEE-92FEEBF7892D}" type="presParOf" srcId="{141AB8DB-1473-4CF2-8201-33228A71BD5E}" destId="{EBC79999-6D26-4B6F-9664-F66DF8390F6D}" srcOrd="8" destOrd="0" presId="urn:microsoft.com/office/officeart/2005/8/layout/vList4"/>
    <dgm:cxn modelId="{E709DAFB-8E06-483C-A018-C8A93C2FDD41}" type="presParOf" srcId="{EBC79999-6D26-4B6F-9664-F66DF8390F6D}" destId="{74408199-A8F9-4DA1-A2D0-AD920BD38AA2}" srcOrd="0" destOrd="0" presId="urn:microsoft.com/office/officeart/2005/8/layout/vList4"/>
    <dgm:cxn modelId="{4685F137-868F-4F81-819A-D070CB0F8F3F}" type="presParOf" srcId="{EBC79999-6D26-4B6F-9664-F66DF8390F6D}" destId="{0D240ADA-E415-4908-A677-41216CE5B1B3}" srcOrd="1" destOrd="0" presId="urn:microsoft.com/office/officeart/2005/8/layout/vList4"/>
    <dgm:cxn modelId="{30C1BC87-E991-4334-AA1C-F43C54F99032}" type="presParOf" srcId="{EBC79999-6D26-4B6F-9664-F66DF8390F6D}" destId="{D0149AC9-32BB-4BB4-8721-ED053E7237D7}" srcOrd="2" destOrd="0" presId="urn:microsoft.com/office/officeart/2005/8/layout/vList4"/>
    <dgm:cxn modelId="{89C753CB-7A83-4235-BED1-B49683F4EE18}" type="presParOf" srcId="{141AB8DB-1473-4CF2-8201-33228A71BD5E}" destId="{AF20C42B-974C-4DE3-84DB-A0C108D9EC7C}" srcOrd="9" destOrd="0" presId="urn:microsoft.com/office/officeart/2005/8/layout/vList4"/>
    <dgm:cxn modelId="{667AE14D-5C06-4D9D-B486-B754D521BD19}" type="presParOf" srcId="{141AB8DB-1473-4CF2-8201-33228A71BD5E}" destId="{DC1BB630-C3B9-4FF7-8DCA-22CA43CA4F82}" srcOrd="10" destOrd="0" presId="urn:microsoft.com/office/officeart/2005/8/layout/vList4"/>
    <dgm:cxn modelId="{554DC453-1BE7-42E5-884A-13D598130E6B}" type="presParOf" srcId="{DC1BB630-C3B9-4FF7-8DCA-22CA43CA4F82}" destId="{0229EDF9-E199-4209-B11F-2B57ACD447D8}" srcOrd="0" destOrd="0" presId="urn:microsoft.com/office/officeart/2005/8/layout/vList4"/>
    <dgm:cxn modelId="{285B3BEF-AE70-41E2-B196-83229F687E25}" type="presParOf" srcId="{DC1BB630-C3B9-4FF7-8DCA-22CA43CA4F82}" destId="{B97F4068-D09C-4DF2-A26C-9FD989E38AF4}" srcOrd="1" destOrd="0" presId="urn:microsoft.com/office/officeart/2005/8/layout/vList4"/>
    <dgm:cxn modelId="{EBF9059F-6947-4888-9FC8-0DC2DD81BFCE}" type="presParOf" srcId="{DC1BB630-C3B9-4FF7-8DCA-22CA43CA4F82}" destId="{2D4B3C35-327F-475F-9BDC-593BD2B5532C}" srcOrd="2" destOrd="0" presId="urn:microsoft.com/office/officeart/2005/8/layout/vList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1B4DD-9ED0-453B-ABF6-7F16DAF2942E}" type="datetimeFigureOut">
              <a:rPr lang="ru-RU" smtClean="0"/>
              <a:pPr/>
              <a:t>01.05.2013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55738-CCEA-48B4-B347-A976C1C5EA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545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6813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68134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3163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3163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3163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3163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3163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3163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3163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3163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316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6813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316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316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316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316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316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316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316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9D68-C015-4F82-B843-DF7F2AA09BAF}" type="datetime1">
              <a:rPr lang="ru-RU" smtClean="0"/>
              <a:pPr/>
              <a:t>01.05.2013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0427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499BC-F685-4931-9547-A687FCD7EAF2}" type="datetime1">
              <a:rPr lang="ru-RU" smtClean="0"/>
              <a:pPr/>
              <a:t>01.05.2013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5906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1ECE7-B17E-4D08-89BF-E1BC0B0A5776}" type="datetime1">
              <a:rPr lang="ru-RU" smtClean="0"/>
              <a:pPr/>
              <a:t>01.05.2013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619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7BD3F-FD85-4C9A-BAA1-4D0BCFBF7404}" type="datetime1">
              <a:rPr lang="ru-RU" smtClean="0"/>
              <a:pPr/>
              <a:t>01.05.2013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4206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CC2D-B790-427F-A917-700BDF56E983}" type="datetime1">
              <a:rPr lang="ru-RU" smtClean="0"/>
              <a:pPr/>
              <a:t>01.05.2013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8507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E6079-C97B-4882-9CF0-71F83213A903}" type="datetime1">
              <a:rPr lang="ru-RU" smtClean="0"/>
              <a:pPr/>
              <a:t>01.05.2013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0913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FA47-6701-4A39-B82C-291B67DDFE64}" type="datetime1">
              <a:rPr lang="ru-RU" smtClean="0"/>
              <a:pPr/>
              <a:t>01.05.2013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740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DA1-285D-4CF2-B8FB-32FA4F717957}" type="datetime1">
              <a:rPr lang="ru-RU" smtClean="0"/>
              <a:pPr/>
              <a:t>01.05.2013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8550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D8FA9-59E2-420C-871F-ACB9166C47E8}" type="datetime1">
              <a:rPr lang="ru-RU" smtClean="0"/>
              <a:pPr/>
              <a:t>01.05.2013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4497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7320A-C1C2-4BDB-A7B8-F56029AB9B5F}" type="datetime1">
              <a:rPr lang="ru-RU" smtClean="0"/>
              <a:pPr/>
              <a:t>01.05.2013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1352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9C0B-9996-4FF9-947F-3B8F190AC956}" type="datetime1">
              <a:rPr lang="ru-RU" smtClean="0"/>
              <a:pPr/>
              <a:t>01.05.2013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3781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1BF90-A50D-41F2-9194-2DCDC27E64D1}" type="datetime1">
              <a:rPr lang="ru-RU" smtClean="0"/>
              <a:pPr/>
              <a:t>01.05.2013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8486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 rot="20544437" flipH="1">
            <a:off x="-579864" y="994366"/>
            <a:ext cx="10437543" cy="5152129"/>
            <a:chOff x="-517033" y="822825"/>
            <a:chExt cx="10305112" cy="5152129"/>
          </a:xfrm>
        </p:grpSpPr>
        <p:sp>
          <p:nvSpPr>
            <p:cNvPr id="4" name="Прямоугольник 3"/>
            <p:cNvSpPr/>
            <p:nvPr/>
          </p:nvSpPr>
          <p:spPr>
            <a:xfrm rot="21110853">
              <a:off x="-517032" y="956640"/>
              <a:ext cx="10152711" cy="4865914"/>
            </a:xfrm>
            <a:prstGeom prst="rect">
              <a:avLst/>
            </a:prstGeom>
            <a:solidFill>
              <a:schemeClr val="lt1">
                <a:alpha val="72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 rot="20703472">
              <a:off x="-364632" y="1109040"/>
              <a:ext cx="10152711" cy="4865914"/>
            </a:xfrm>
            <a:prstGeom prst="rect">
              <a:avLst/>
            </a:prstGeom>
            <a:solidFill>
              <a:schemeClr val="lt1">
                <a:alpha val="72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 rot="20544437">
              <a:off x="-517033" y="822825"/>
              <a:ext cx="10152711" cy="4865914"/>
            </a:xfrm>
            <a:prstGeom prst="rect">
              <a:avLst/>
            </a:prstGeom>
            <a:solidFill>
              <a:schemeClr val="lt1">
                <a:alpha val="72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893623" y="2380354"/>
            <a:ext cx="6961128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Виды и методы контроля знаний учащихся</a:t>
            </a:r>
            <a:endParaRPr lang="ru-RU" sz="4400" b="1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611" y="4167236"/>
            <a:ext cx="33899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Руководитель МО начальных классов: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Русанова В.В.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605775" y="2352903"/>
            <a:ext cx="0" cy="220794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8402530" y="5664751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329960" y="5756860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714348" y="1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Муниципальное казенное специальное </a:t>
            </a: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коррекционное) образовательное  учреждение для </a:t>
            </a: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обучающихся, воспитанников с ограниченными возможностями здоровья «Специальная (коррекционная) общеобразовательная школа-интернат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VIII</a:t>
            </a: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вида»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27350" y="6323436"/>
            <a:ext cx="1657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г.Троицк 2013г.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861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"/>
          <p:cNvGrpSpPr/>
          <p:nvPr/>
        </p:nvGrpSpPr>
        <p:grpSpPr>
          <a:xfrm rot="20544437" flipH="1">
            <a:off x="-579864" y="994366"/>
            <a:ext cx="10437543" cy="5152129"/>
            <a:chOff x="-517033" y="822825"/>
            <a:chExt cx="10305112" cy="5152129"/>
          </a:xfrm>
        </p:grpSpPr>
        <p:sp>
          <p:nvSpPr>
            <p:cNvPr id="4" name="Прямоугольник 3"/>
            <p:cNvSpPr/>
            <p:nvPr/>
          </p:nvSpPr>
          <p:spPr>
            <a:xfrm rot="21110853">
              <a:off x="-517032" y="956640"/>
              <a:ext cx="10152711" cy="4865914"/>
            </a:xfrm>
            <a:prstGeom prst="rect">
              <a:avLst/>
            </a:prstGeom>
            <a:solidFill>
              <a:schemeClr val="lt1">
                <a:alpha val="72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 rot="20703472">
              <a:off x="-364632" y="1109040"/>
              <a:ext cx="10152711" cy="4865914"/>
            </a:xfrm>
            <a:prstGeom prst="rect">
              <a:avLst/>
            </a:prstGeom>
            <a:solidFill>
              <a:schemeClr val="lt1">
                <a:alpha val="72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 rot="20544437">
              <a:off x="-517033" y="822825"/>
              <a:ext cx="10152711" cy="4865914"/>
            </a:xfrm>
            <a:prstGeom prst="rect">
              <a:avLst/>
            </a:prstGeom>
            <a:solidFill>
              <a:schemeClr val="lt1">
                <a:alpha val="72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016545" y="1885832"/>
            <a:ext cx="7194394" cy="267765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r>
              <a:rPr lang="ru-RU" sz="28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Методы контроля – </a:t>
            </a:r>
            <a:r>
              <a:rPr lang="ru-RU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это способы деятельности педагога и учащихся, в ходе которых выявляются усвоения учебного материала и овладения учащимися требуемыми знаниями, умениями, навыками. </a:t>
            </a: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812673" y="1998340"/>
            <a:ext cx="0" cy="220794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8402530" y="5664751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329960" y="5756860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8861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0" y="331797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11</a:t>
            </a:fld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63285" y="1426028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1042" y="542410"/>
            <a:ext cx="8649409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Методы </a:t>
            </a:r>
            <a:r>
              <a:rPr lang="ru-RU" sz="44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контроля </a:t>
            </a:r>
            <a:endParaRPr lang="ru-RU" sz="4400" b="1" spc="50" dirty="0" smtClean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813816" y="1589024"/>
          <a:ext cx="6291072" cy="4473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246856" y="1577073"/>
            <a:ext cx="46997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ru-RU" sz="36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40636" y="2326631"/>
            <a:ext cx="46997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ru-RU" sz="36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77960" y="3073081"/>
            <a:ext cx="46997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ru-RU" sz="36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77960" y="3819531"/>
            <a:ext cx="46997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ru-RU" sz="36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77960" y="4565980"/>
            <a:ext cx="46997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ru-RU" sz="36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90400" y="5334200"/>
            <a:ext cx="46997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</a:t>
            </a:r>
            <a:endParaRPr lang="ru-RU" sz="36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47571" y="6362347"/>
            <a:ext cx="7689669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Более подробно рассмотрим методы устного и письменного контроля</a:t>
            </a:r>
            <a:endParaRPr lang="ru-RU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481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27148" y="340941"/>
            <a:ext cx="9383488" cy="6171826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8425856" y="6214945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362616" y="6307053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12</a:t>
            </a:fld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53955" y="1202093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11711" y="542410"/>
            <a:ext cx="864940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 Метод устного контроля -</a:t>
            </a:r>
            <a:endParaRPr lang="ru-RU" sz="3200" b="1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61949" y="1185734"/>
            <a:ext cx="8464995" cy="515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000" algn="just"/>
            <a:r>
              <a:rPr lang="ru-RU" sz="2000" i="1" dirty="0" smtClean="0">
                <a:solidFill>
                  <a:srgbClr val="002060"/>
                </a:solidFill>
              </a:rPr>
              <a:t>требует </a:t>
            </a:r>
            <a:r>
              <a:rPr lang="ru-RU" sz="2000" i="1" dirty="0" smtClean="0">
                <a:solidFill>
                  <a:srgbClr val="002060"/>
                </a:solidFill>
              </a:rPr>
              <a:t>устного изложения учеником изученного материала</a:t>
            </a:r>
            <a:r>
              <a:rPr lang="ru-RU" sz="2000" dirty="0" smtClean="0"/>
              <a:t>, связного повествования о конкретном объекте окружающего мира. </a:t>
            </a:r>
            <a:endParaRPr lang="ru-RU" sz="2000" dirty="0" smtClean="0"/>
          </a:p>
          <a:p>
            <a:pPr indent="450000" algn="just"/>
            <a:endParaRPr lang="ru-RU" sz="2000" dirty="0" smtClean="0"/>
          </a:p>
          <a:p>
            <a:pPr indent="450000" algn="just"/>
            <a:r>
              <a:rPr lang="ru-RU" sz="2000" dirty="0" smtClean="0"/>
              <a:t>Такой </a:t>
            </a:r>
            <a:r>
              <a:rPr lang="ru-RU" sz="2000" dirty="0" smtClean="0"/>
              <a:t>опрос может строиться </a:t>
            </a:r>
            <a:r>
              <a:rPr lang="ru-RU" sz="2000" dirty="0" smtClean="0"/>
              <a:t>как:</a:t>
            </a:r>
          </a:p>
          <a:p>
            <a:pPr marL="447675" indent="266700" algn="just">
              <a:buFont typeface="Arial" pitchFamily="34" charset="0"/>
              <a:buChar char="•"/>
            </a:pPr>
            <a:r>
              <a:rPr lang="ru-RU" sz="2000" dirty="0" smtClean="0"/>
              <a:t>беседа</a:t>
            </a:r>
            <a:r>
              <a:rPr lang="ru-RU" sz="2000" dirty="0" smtClean="0"/>
              <a:t>, </a:t>
            </a:r>
            <a:endParaRPr lang="ru-RU" sz="2000" dirty="0" smtClean="0"/>
          </a:p>
          <a:p>
            <a:pPr marL="447675" indent="266700" algn="just">
              <a:buFont typeface="Arial" pitchFamily="34" charset="0"/>
              <a:buChar char="•"/>
            </a:pPr>
            <a:r>
              <a:rPr lang="ru-RU" sz="2000" dirty="0" smtClean="0"/>
              <a:t>рассказ </a:t>
            </a:r>
            <a:r>
              <a:rPr lang="ru-RU" sz="2000" dirty="0" smtClean="0"/>
              <a:t>ученика, </a:t>
            </a:r>
            <a:endParaRPr lang="ru-RU" sz="2000" dirty="0" smtClean="0"/>
          </a:p>
          <a:p>
            <a:pPr marL="447675" indent="266700" algn="just">
              <a:buFont typeface="Arial" pitchFamily="34" charset="0"/>
              <a:buChar char="•"/>
            </a:pPr>
            <a:r>
              <a:rPr lang="ru-RU" sz="2000" dirty="0" smtClean="0"/>
              <a:t>объяснение</a:t>
            </a:r>
            <a:r>
              <a:rPr lang="ru-RU" sz="2000" dirty="0" smtClean="0"/>
              <a:t>, </a:t>
            </a:r>
            <a:endParaRPr lang="ru-RU" sz="2000" dirty="0" smtClean="0"/>
          </a:p>
          <a:p>
            <a:pPr marL="447675" indent="266700" algn="just">
              <a:buFont typeface="Arial" pitchFamily="34" charset="0"/>
              <a:buChar char="•"/>
            </a:pPr>
            <a:r>
              <a:rPr lang="ru-RU" sz="2000" dirty="0" smtClean="0"/>
              <a:t>чтение </a:t>
            </a:r>
            <a:r>
              <a:rPr lang="ru-RU" sz="2000" dirty="0" smtClean="0"/>
              <a:t>текста, </a:t>
            </a:r>
            <a:endParaRPr lang="ru-RU" sz="2000" dirty="0" smtClean="0"/>
          </a:p>
          <a:p>
            <a:pPr marL="447675" indent="266700" algn="just">
              <a:buFont typeface="Arial" pitchFamily="34" charset="0"/>
              <a:buChar char="•"/>
            </a:pPr>
            <a:r>
              <a:rPr lang="ru-RU" sz="2000" dirty="0" smtClean="0"/>
              <a:t>сообщение </a:t>
            </a:r>
            <a:r>
              <a:rPr lang="ru-RU" sz="2000" dirty="0" smtClean="0"/>
              <a:t>о наблюдении или опыте</a:t>
            </a:r>
            <a:r>
              <a:rPr lang="ru-RU" sz="2000" dirty="0" smtClean="0"/>
              <a:t>.</a:t>
            </a:r>
          </a:p>
          <a:p>
            <a:pPr marL="447675" indent="266700" algn="just"/>
            <a:endParaRPr lang="ru-RU" sz="2000" dirty="0" smtClean="0"/>
          </a:p>
          <a:p>
            <a:pPr indent="450000" algn="just"/>
            <a:r>
              <a:rPr lang="ru-RU" sz="2100" i="1" dirty="0" smtClean="0">
                <a:solidFill>
                  <a:srgbClr val="002060"/>
                </a:solidFill>
              </a:rPr>
              <a:t>Типичные </a:t>
            </a:r>
            <a:r>
              <a:rPr lang="ru-RU" sz="2100" i="1" dirty="0" smtClean="0">
                <a:solidFill>
                  <a:srgbClr val="002060"/>
                </a:solidFill>
              </a:rPr>
              <a:t>ошибки в применении методов устного контроля проявляются в следующем: не всегда учитель обеспечивает должную полноту контроля, проверяет лишь фактические знания и редко выявляет знания мировоззренческих идей</a:t>
            </a:r>
            <a:r>
              <a:rPr lang="ru-RU" sz="2100" i="1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ru-RU" sz="2400" dirty="0" smtClean="0"/>
              <a:t> </a:t>
            </a:r>
          </a:p>
          <a:p>
            <a:pPr indent="450000"/>
            <a:endParaRPr lang="ru-RU" sz="2100" i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481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27148" y="340940"/>
            <a:ext cx="9383488" cy="6269409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8425856" y="6214945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362616" y="6307053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13</a:t>
            </a:fld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53955" y="1202093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11711" y="542410"/>
            <a:ext cx="864940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 Метод письменного контроля -</a:t>
            </a:r>
            <a:endParaRPr lang="ru-RU" sz="3200" b="1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61949" y="1185734"/>
            <a:ext cx="8464995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000" algn="just"/>
            <a:r>
              <a:rPr lang="ru-RU" sz="2000" dirty="0" smtClean="0"/>
              <a:t>дает </a:t>
            </a:r>
            <a:r>
              <a:rPr lang="ru-RU" sz="2000" dirty="0" smtClean="0"/>
              <a:t>возможность в наиболее </a:t>
            </a:r>
            <a:r>
              <a:rPr lang="ru-RU" sz="2000" i="1" dirty="0" smtClean="0">
                <a:solidFill>
                  <a:srgbClr val="002060"/>
                </a:solidFill>
              </a:rPr>
              <a:t>короткий срок одновременно проверить усвоение учебного материала всеми учащимися группы</a:t>
            </a:r>
            <a:r>
              <a:rPr lang="ru-RU" sz="2000" dirty="0" smtClean="0"/>
              <a:t>, определить направление для индивидуальной работы с каждым. </a:t>
            </a:r>
            <a:endParaRPr lang="ru-RU" sz="2000" dirty="0" smtClean="0"/>
          </a:p>
          <a:p>
            <a:pPr indent="450000" algn="just"/>
            <a:r>
              <a:rPr lang="ru-RU" sz="2000" i="1" dirty="0" smtClean="0">
                <a:solidFill>
                  <a:srgbClr val="002060"/>
                </a:solidFill>
              </a:rPr>
              <a:t>Письменные </a:t>
            </a:r>
            <a:r>
              <a:rPr lang="ru-RU" sz="2000" i="1" dirty="0" smtClean="0">
                <a:solidFill>
                  <a:srgbClr val="002060"/>
                </a:solidFill>
              </a:rPr>
              <a:t>работы</a:t>
            </a:r>
            <a:r>
              <a:rPr lang="ru-RU" sz="2000" dirty="0" smtClean="0"/>
              <a:t> по содержанию и форме в зависимости от предмета могут быть самыми разнообразными: </a:t>
            </a:r>
            <a:endParaRPr lang="ru-RU" sz="2000" dirty="0" smtClean="0"/>
          </a:p>
          <a:p>
            <a:pPr marL="447675" indent="449263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диктанты </a:t>
            </a:r>
            <a:r>
              <a:rPr lang="ru-RU" dirty="0" smtClean="0">
                <a:solidFill>
                  <a:srgbClr val="002060"/>
                </a:solidFill>
              </a:rPr>
              <a:t>(технологические и др.), </a:t>
            </a:r>
            <a:endParaRPr lang="ru-RU" dirty="0" smtClean="0">
              <a:solidFill>
                <a:srgbClr val="002060"/>
              </a:solidFill>
            </a:endParaRPr>
          </a:p>
          <a:p>
            <a:pPr marL="447675" indent="449263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сочинения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endParaRPr lang="ru-RU" dirty="0" smtClean="0">
              <a:solidFill>
                <a:srgbClr val="002060"/>
              </a:solidFill>
            </a:endParaRPr>
          </a:p>
          <a:p>
            <a:pPr marL="447675" indent="449263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ответы </a:t>
            </a:r>
            <a:r>
              <a:rPr lang="ru-RU" dirty="0" smtClean="0">
                <a:solidFill>
                  <a:srgbClr val="002060"/>
                </a:solidFill>
              </a:rPr>
              <a:t>на вопросы, </a:t>
            </a:r>
            <a:endParaRPr lang="ru-RU" dirty="0" smtClean="0">
              <a:solidFill>
                <a:srgbClr val="002060"/>
              </a:solidFill>
            </a:endParaRPr>
          </a:p>
          <a:p>
            <a:pPr marL="447675" indent="449263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решения </a:t>
            </a:r>
            <a:r>
              <a:rPr lang="ru-RU" dirty="0" smtClean="0">
                <a:solidFill>
                  <a:srgbClr val="002060"/>
                </a:solidFill>
              </a:rPr>
              <a:t>задач и примеров, </a:t>
            </a:r>
            <a:endParaRPr lang="ru-RU" dirty="0" smtClean="0">
              <a:solidFill>
                <a:srgbClr val="002060"/>
              </a:solidFill>
            </a:endParaRPr>
          </a:p>
          <a:p>
            <a:pPr marL="447675" indent="449263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составление </a:t>
            </a:r>
            <a:r>
              <a:rPr lang="ru-RU" dirty="0" smtClean="0">
                <a:solidFill>
                  <a:srgbClr val="002060"/>
                </a:solidFill>
              </a:rPr>
              <a:t>тезисов, </a:t>
            </a:r>
            <a:endParaRPr lang="ru-RU" dirty="0" smtClean="0">
              <a:solidFill>
                <a:srgbClr val="002060"/>
              </a:solidFill>
            </a:endParaRPr>
          </a:p>
          <a:p>
            <a:pPr marL="447675" indent="449263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выполнение </a:t>
            </a:r>
            <a:r>
              <a:rPr lang="ru-RU" dirty="0" smtClean="0">
                <a:solidFill>
                  <a:srgbClr val="002060"/>
                </a:solidFill>
              </a:rPr>
              <a:t>различных чертежей и схем, </a:t>
            </a:r>
            <a:endParaRPr lang="ru-RU" dirty="0" smtClean="0">
              <a:solidFill>
                <a:srgbClr val="002060"/>
              </a:solidFill>
            </a:endParaRPr>
          </a:p>
          <a:p>
            <a:pPr marL="447675" indent="449263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подготовка </a:t>
            </a:r>
            <a:r>
              <a:rPr lang="ru-RU" dirty="0" smtClean="0">
                <a:solidFill>
                  <a:srgbClr val="002060"/>
                </a:solidFill>
              </a:rPr>
              <a:t>различных ответов, </a:t>
            </a:r>
            <a:endParaRPr lang="ru-RU" dirty="0" smtClean="0">
              <a:solidFill>
                <a:srgbClr val="002060"/>
              </a:solidFill>
            </a:endParaRPr>
          </a:p>
          <a:p>
            <a:pPr marL="447675" indent="449263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рефератов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endParaRPr lang="ru-RU" dirty="0" smtClean="0">
              <a:solidFill>
                <a:srgbClr val="002060"/>
              </a:solidFill>
            </a:endParaRPr>
          </a:p>
          <a:p>
            <a:pPr indent="449263" algn="just"/>
            <a:r>
              <a:rPr lang="ru-RU" sz="2000" dirty="0" smtClean="0"/>
              <a:t>Содержание </a:t>
            </a:r>
            <a:r>
              <a:rPr lang="ru-RU" sz="2000" dirty="0" smtClean="0"/>
              <a:t>работ для письменного опроса может организовываться по </a:t>
            </a:r>
            <a:r>
              <a:rPr lang="ru-RU" sz="2000" i="1" dirty="0" smtClean="0">
                <a:solidFill>
                  <a:srgbClr val="002060"/>
                </a:solidFill>
              </a:rPr>
              <a:t>одноуровневым или по </a:t>
            </a:r>
            <a:r>
              <a:rPr lang="ru-RU" sz="2000" i="1" dirty="0" err="1" smtClean="0">
                <a:solidFill>
                  <a:srgbClr val="002060"/>
                </a:solidFill>
              </a:rPr>
              <a:t>разноуровневым</a:t>
            </a:r>
            <a:r>
              <a:rPr lang="ru-RU" sz="2000" dirty="0" smtClean="0"/>
              <a:t>, отличающимся по степени сложности, вариантам. </a:t>
            </a:r>
            <a:endParaRPr lang="ru-RU" sz="2000" dirty="0" smtClean="0">
              <a:solidFill>
                <a:srgbClr val="002060"/>
              </a:solidFill>
            </a:endParaRPr>
          </a:p>
          <a:p>
            <a:pPr indent="450000" algn="just"/>
            <a:r>
              <a:rPr lang="ru-RU" sz="2000" dirty="0" smtClean="0"/>
              <a:t>Отметим </a:t>
            </a:r>
            <a:r>
              <a:rPr lang="ru-RU" sz="2000" dirty="0" smtClean="0"/>
              <a:t>особенности таких форм письменной проверки, как самостоятельная работа, </a:t>
            </a:r>
            <a:r>
              <a:rPr lang="ru-RU" sz="2000" dirty="0" smtClean="0"/>
              <a:t>контрольная работа, диктанты, тестовые задания.</a:t>
            </a:r>
            <a:endParaRPr lang="ru-RU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481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27148" y="340940"/>
            <a:ext cx="9383488" cy="6250359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8425856" y="6205420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362616" y="6307053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14</a:t>
            </a:fld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53955" y="1202093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5536" y="313810"/>
            <a:ext cx="8356039" cy="89255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 Метод письменного контроля </a:t>
            </a:r>
          </a:p>
          <a:p>
            <a:pPr marL="447675" indent="266700">
              <a:buFont typeface="Arial" pitchFamily="34" charset="0"/>
              <a:buChar char="•"/>
            </a:pPr>
            <a:r>
              <a:rPr lang="ru-RU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Самостоятельная работа</a:t>
            </a:r>
            <a:r>
              <a:rPr lang="ru-RU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20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61949" y="1271459"/>
            <a:ext cx="846499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000" algn="just"/>
            <a:r>
              <a:rPr lang="ru-RU" sz="2100" u="sng" dirty="0" smtClean="0">
                <a:solidFill>
                  <a:srgbClr val="002060"/>
                </a:solidFill>
              </a:rPr>
              <a:t>Самостоятельная работа </a:t>
            </a:r>
            <a:r>
              <a:rPr lang="ru-RU" sz="2100" dirty="0" smtClean="0"/>
              <a:t> </a:t>
            </a:r>
            <a:r>
              <a:rPr lang="ru-RU" sz="2100" dirty="0" smtClean="0"/>
              <a:t>– небольшая </a:t>
            </a:r>
            <a:r>
              <a:rPr lang="ru-RU" sz="2100" dirty="0" smtClean="0"/>
              <a:t>по времени (15-20 мин) письменная проверка знаний и умений школьников по небольшой (еще не пройденной до конца) теме курса. </a:t>
            </a:r>
            <a:endParaRPr lang="ru-RU" sz="2100" dirty="0" smtClean="0"/>
          </a:p>
          <a:p>
            <a:pPr indent="450000" algn="just"/>
            <a:r>
              <a:rPr lang="ru-RU" sz="2100" u="sng" dirty="0" smtClean="0">
                <a:solidFill>
                  <a:srgbClr val="002060"/>
                </a:solidFill>
              </a:rPr>
              <a:t>Главная цель </a:t>
            </a:r>
            <a:r>
              <a:rPr lang="ru-RU" sz="2100" dirty="0" smtClean="0"/>
              <a:t>- </a:t>
            </a:r>
            <a:r>
              <a:rPr lang="ru-RU" sz="2100" i="1" dirty="0" smtClean="0">
                <a:solidFill>
                  <a:srgbClr val="002060"/>
                </a:solidFill>
              </a:rPr>
              <a:t>проверка </a:t>
            </a:r>
            <a:r>
              <a:rPr lang="ru-RU" sz="2100" i="1" dirty="0" smtClean="0">
                <a:solidFill>
                  <a:srgbClr val="002060"/>
                </a:solidFill>
              </a:rPr>
              <a:t>усвоения школьниками способов решения учебных задач; </a:t>
            </a:r>
            <a:r>
              <a:rPr lang="ru-RU" sz="2100" dirty="0" smtClean="0"/>
              <a:t>осознание понятий; ориентировка в конкретных правилах и закономерностях. </a:t>
            </a:r>
            <a:endParaRPr lang="ru-RU" sz="2100" dirty="0" smtClean="0"/>
          </a:p>
          <a:p>
            <a:pPr indent="450000" algn="just"/>
            <a:endParaRPr lang="ru-RU" sz="1200" dirty="0" smtClean="0"/>
          </a:p>
          <a:p>
            <a:pPr indent="450000" algn="just"/>
            <a:r>
              <a:rPr lang="ru-RU" sz="2100" dirty="0" smtClean="0"/>
              <a:t>Если работа </a:t>
            </a:r>
            <a:r>
              <a:rPr lang="ru-RU" sz="2100" dirty="0" smtClean="0"/>
              <a:t>проводится </a:t>
            </a:r>
            <a:r>
              <a:rPr lang="ru-RU" sz="2100" i="1" dirty="0" smtClean="0">
                <a:solidFill>
                  <a:srgbClr val="002060"/>
                </a:solidFill>
              </a:rPr>
              <a:t>на начальном этапе </a:t>
            </a:r>
            <a:r>
              <a:rPr lang="ru-RU" sz="2100" dirty="0" smtClean="0"/>
              <a:t>становления умения и навыка, то она </a:t>
            </a:r>
            <a:r>
              <a:rPr lang="ru-RU" sz="2100" i="1" dirty="0" smtClean="0">
                <a:solidFill>
                  <a:srgbClr val="002060"/>
                </a:solidFill>
              </a:rPr>
              <a:t>не оценивается отметкой</a:t>
            </a:r>
            <a:r>
              <a:rPr lang="ru-RU" sz="2100" dirty="0" smtClean="0"/>
              <a:t>. Вместо нее учитель дает аргументированный анализ работы учащихся, который он проводит совместно с учениками. </a:t>
            </a:r>
            <a:endParaRPr lang="ru-RU" sz="2100" dirty="0" smtClean="0"/>
          </a:p>
          <a:p>
            <a:pPr indent="450000" algn="just"/>
            <a:r>
              <a:rPr lang="ru-RU" sz="2100" dirty="0" smtClean="0"/>
              <a:t>Если </a:t>
            </a:r>
            <a:r>
              <a:rPr lang="ru-RU" sz="2100" dirty="0" smtClean="0"/>
              <a:t>умение находится </a:t>
            </a:r>
            <a:r>
              <a:rPr lang="ru-RU" sz="2100" i="1" dirty="0" smtClean="0">
                <a:solidFill>
                  <a:srgbClr val="002060"/>
                </a:solidFill>
              </a:rPr>
              <a:t>на стадии </a:t>
            </a:r>
            <a:r>
              <a:rPr lang="ru-RU" sz="2100" i="1" dirty="0" smtClean="0">
                <a:solidFill>
                  <a:srgbClr val="002060"/>
                </a:solidFill>
              </a:rPr>
              <a:t>закрепления</a:t>
            </a:r>
            <a:r>
              <a:rPr lang="ru-RU" sz="2100" dirty="0" smtClean="0"/>
              <a:t>, автоматизации, то самостоятельная работа может </a:t>
            </a:r>
            <a:r>
              <a:rPr lang="ru-RU" sz="2100" i="1" dirty="0" smtClean="0">
                <a:solidFill>
                  <a:srgbClr val="002060"/>
                </a:solidFill>
              </a:rPr>
              <a:t>оцениваться отметкой</a:t>
            </a:r>
            <a:r>
              <a:rPr lang="ru-RU" sz="2100" dirty="0" smtClean="0"/>
              <a:t>.</a:t>
            </a:r>
          </a:p>
          <a:p>
            <a:pPr indent="450000" algn="just"/>
            <a:r>
              <a:rPr lang="ru-RU" sz="2100" dirty="0" smtClean="0"/>
              <a:t> </a:t>
            </a:r>
            <a:endParaRPr lang="ru-RU" sz="1200" dirty="0" smtClean="0"/>
          </a:p>
          <a:p>
            <a:pPr indent="450000" algn="just"/>
            <a:r>
              <a:rPr lang="ru-RU" sz="2100" dirty="0" smtClean="0"/>
              <a:t>   </a:t>
            </a:r>
            <a:r>
              <a:rPr lang="ru-RU" sz="2100" i="1" dirty="0" smtClean="0">
                <a:solidFill>
                  <a:srgbClr val="002060"/>
                </a:solidFill>
              </a:rPr>
              <a:t>Самостоятельная работа</a:t>
            </a:r>
            <a:r>
              <a:rPr lang="ru-RU" sz="2100" dirty="0" smtClean="0"/>
              <a:t> может проводиться </a:t>
            </a:r>
            <a:r>
              <a:rPr lang="ru-RU" sz="2100" i="1" dirty="0" smtClean="0">
                <a:solidFill>
                  <a:srgbClr val="002060"/>
                </a:solidFill>
              </a:rPr>
              <a:t>фронтально, небольшими группами и индивидуально. </a:t>
            </a:r>
          </a:p>
        </p:txBody>
      </p:sp>
    </p:spTree>
    <p:extLst>
      <p:ext uri="{BB962C8B-B14F-4D97-AF65-F5344CB8AC3E}">
        <p14:creationId xmlns:p14="http://schemas.microsoft.com/office/powerpoint/2010/main" xmlns="" val="86481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27148" y="340940"/>
            <a:ext cx="9383488" cy="6250359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8425856" y="6205420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362616" y="6307053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15</a:t>
            </a:fld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53955" y="1202093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5536" y="313810"/>
            <a:ext cx="8356039" cy="89255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 Метод письменного контроля </a:t>
            </a:r>
          </a:p>
          <a:p>
            <a:pPr marL="447675" indent="266700">
              <a:buFont typeface="Arial" pitchFamily="34" charset="0"/>
              <a:buChar char="•"/>
            </a:pPr>
            <a:r>
              <a:rPr lang="ru-RU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Контрольная работа</a:t>
            </a:r>
            <a:r>
              <a:rPr lang="ru-RU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20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61949" y="1271459"/>
            <a:ext cx="8464995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000" algn="just"/>
            <a:r>
              <a:rPr lang="ru-RU" sz="2400" dirty="0" smtClean="0"/>
              <a:t> </a:t>
            </a:r>
            <a:r>
              <a:rPr lang="ru-RU" sz="2100" dirty="0" smtClean="0"/>
              <a:t>Контрольная работа </a:t>
            </a:r>
            <a:r>
              <a:rPr lang="ru-RU" sz="2100" i="1" dirty="0" smtClean="0">
                <a:solidFill>
                  <a:srgbClr val="002060"/>
                </a:solidFill>
              </a:rPr>
              <a:t>используется при фронтальном текущем и итоговом </a:t>
            </a:r>
            <a:r>
              <a:rPr lang="ru-RU" sz="2100" i="1" dirty="0" smtClean="0">
                <a:solidFill>
                  <a:srgbClr val="002060"/>
                </a:solidFill>
              </a:rPr>
              <a:t>контроле. </a:t>
            </a:r>
          </a:p>
          <a:p>
            <a:pPr indent="450000" algn="just"/>
            <a:endParaRPr lang="ru-RU" sz="2100" i="1" dirty="0" smtClean="0">
              <a:solidFill>
                <a:srgbClr val="002060"/>
              </a:solidFill>
            </a:endParaRPr>
          </a:p>
          <a:p>
            <a:pPr indent="450000" algn="just"/>
            <a:r>
              <a:rPr lang="ru-RU" sz="2100" u="sng" dirty="0" smtClean="0">
                <a:solidFill>
                  <a:srgbClr val="002060"/>
                </a:solidFill>
              </a:rPr>
              <a:t>Цель</a:t>
            </a:r>
            <a:r>
              <a:rPr lang="ru-RU" sz="2100" dirty="0" smtClean="0"/>
              <a:t> - проверка </a:t>
            </a:r>
            <a:r>
              <a:rPr lang="ru-RU" sz="2100" dirty="0" smtClean="0"/>
              <a:t>знаний и умений школьников по достаточно крупной и полностью изученной теме программы. </a:t>
            </a:r>
            <a:endParaRPr lang="ru-RU" sz="2100" dirty="0" smtClean="0"/>
          </a:p>
          <a:p>
            <a:pPr indent="450000" algn="just"/>
            <a:endParaRPr lang="ru-RU" sz="2100" dirty="0" smtClean="0"/>
          </a:p>
          <a:p>
            <a:pPr indent="450000" algn="just"/>
            <a:r>
              <a:rPr lang="ru-RU" sz="2100" dirty="0" smtClean="0"/>
              <a:t>Проводятся </a:t>
            </a:r>
            <a:r>
              <a:rPr lang="ru-RU" sz="2100" dirty="0" smtClean="0"/>
              <a:t>в течение всего года и преимущественно по тем предметам, для которых важное значение имеют умения и навыки, связанные с письменным оформлением работы и графическими навыками (русский язык, математика), а также </a:t>
            </a:r>
            <a:r>
              <a:rPr lang="ru-RU" sz="2100" dirty="0" smtClean="0"/>
              <a:t>требующие </a:t>
            </a:r>
            <a:r>
              <a:rPr lang="ru-RU" sz="2100" dirty="0" smtClean="0"/>
              <a:t>умения излагать мысли, применять правила языка и письменной речи (русский язык, окружающий мир, природоведение). </a:t>
            </a:r>
            <a:endParaRPr lang="ru-RU" sz="2100" dirty="0" smtClean="0"/>
          </a:p>
          <a:p>
            <a:pPr indent="450000" algn="just"/>
            <a:endParaRPr lang="ru-RU" sz="2100" dirty="0" smtClean="0"/>
          </a:p>
          <a:p>
            <a:pPr indent="450000" algn="just"/>
            <a:r>
              <a:rPr lang="ru-RU" sz="2100" i="1" dirty="0" smtClean="0">
                <a:solidFill>
                  <a:srgbClr val="002060"/>
                </a:solidFill>
              </a:rPr>
              <a:t>Контрольная </a:t>
            </a:r>
            <a:r>
              <a:rPr lang="ru-RU" sz="2100" i="1" dirty="0" smtClean="0">
                <a:solidFill>
                  <a:srgbClr val="002060"/>
                </a:solidFill>
              </a:rPr>
              <a:t>работа оценивается отметкой</a:t>
            </a:r>
            <a:r>
              <a:rPr lang="ru-RU" sz="2100" i="1" dirty="0" smtClean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86481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27148" y="340940"/>
            <a:ext cx="9383488" cy="6250359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8425856" y="6205420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362616" y="6307053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16</a:t>
            </a:fld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53955" y="1202093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5536" y="313810"/>
            <a:ext cx="8356039" cy="89255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 Метод письменного контроля </a:t>
            </a:r>
          </a:p>
          <a:p>
            <a:pPr marL="447675" indent="266700">
              <a:buFont typeface="Arial" pitchFamily="34" charset="0"/>
              <a:buChar char="•"/>
            </a:pPr>
            <a:r>
              <a:rPr lang="ru-RU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Диктант</a:t>
            </a:r>
            <a:endParaRPr lang="ru-RU" sz="20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2424" y="1576259"/>
            <a:ext cx="8464995" cy="300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000" algn="just"/>
            <a:r>
              <a:rPr lang="ru-RU" sz="2100" dirty="0" smtClean="0"/>
              <a:t> Диктанты широко используются </a:t>
            </a:r>
            <a:r>
              <a:rPr lang="ru-RU" sz="2100" i="1" dirty="0" smtClean="0">
                <a:solidFill>
                  <a:srgbClr val="002060"/>
                </a:solidFill>
              </a:rPr>
              <a:t>для текущего контроля</a:t>
            </a:r>
            <a:r>
              <a:rPr lang="ru-RU" sz="2100" dirty="0" smtClean="0"/>
              <a:t>. </a:t>
            </a:r>
            <a:endParaRPr lang="ru-RU" sz="2100" dirty="0" smtClean="0"/>
          </a:p>
          <a:p>
            <a:pPr indent="450000" algn="just"/>
            <a:endParaRPr lang="ru-RU" sz="2100" dirty="0" smtClean="0"/>
          </a:p>
          <a:p>
            <a:pPr indent="450000" algn="just"/>
            <a:r>
              <a:rPr lang="ru-RU" sz="2100" dirty="0" smtClean="0"/>
              <a:t>С </a:t>
            </a:r>
            <a:r>
              <a:rPr lang="ru-RU" sz="2100" dirty="0" smtClean="0"/>
              <a:t>их помощью можно подготовить учеников к усвоению и применению нового материала, к формированию умений и навыков, провести обобщение изученного, проверить самостоятельность выполнения домашнего задания. </a:t>
            </a:r>
            <a:endParaRPr lang="ru-RU" sz="2100" dirty="0" smtClean="0"/>
          </a:p>
          <a:p>
            <a:pPr indent="450000" algn="just"/>
            <a:endParaRPr lang="ru-RU" sz="2100" dirty="0" smtClean="0"/>
          </a:p>
          <a:p>
            <a:pPr indent="450000" algn="just"/>
            <a:r>
              <a:rPr lang="ru-RU" sz="2100" dirty="0" smtClean="0"/>
              <a:t>Для </a:t>
            </a:r>
            <a:r>
              <a:rPr lang="ru-RU" sz="2100" dirty="0" smtClean="0"/>
              <a:t>диктантов подбирают вопросы, не требующие длительного обдумывания, на которые можно очень кратко записать ответ.</a:t>
            </a:r>
            <a:endParaRPr lang="ru-RU" sz="2100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481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27148" y="340940"/>
            <a:ext cx="9383488" cy="6250359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8425856" y="6205420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362616" y="6307053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17</a:t>
            </a:fld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53955" y="1202093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5536" y="313810"/>
            <a:ext cx="8356039" cy="89255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 Метод письменного контроля </a:t>
            </a:r>
          </a:p>
          <a:p>
            <a:pPr marL="447675" indent="266700">
              <a:buFont typeface="Arial" pitchFamily="34" charset="0"/>
              <a:buChar char="•"/>
            </a:pPr>
            <a:r>
              <a:rPr lang="ru-RU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Тестовые задания</a:t>
            </a:r>
            <a:endParaRPr lang="ru-RU" sz="20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2424" y="1471484"/>
            <a:ext cx="8464995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000" algn="just"/>
            <a:r>
              <a:rPr lang="ru-RU" sz="2100" dirty="0" smtClean="0"/>
              <a:t> </a:t>
            </a:r>
            <a:r>
              <a:rPr lang="ru-RU" sz="2100" dirty="0" smtClean="0"/>
              <a:t>Они привлекают внимание прежде всего тем, что </a:t>
            </a:r>
            <a:r>
              <a:rPr lang="ru-RU" sz="2100" i="1" dirty="0" smtClean="0">
                <a:solidFill>
                  <a:srgbClr val="002060"/>
                </a:solidFill>
              </a:rPr>
              <a:t>дают точную количественную характеристику</a:t>
            </a:r>
            <a:r>
              <a:rPr lang="ru-RU" sz="2100" dirty="0" smtClean="0"/>
              <a:t> не только уровня достижений школьника по конкретному предмету, но также могут выявить уровень общего развития: умения применять знания в нестандартной ситуации, находить способ построения учебной задачи, сравнивать правильный и неправильный ответы и т.п.</a:t>
            </a:r>
            <a:endParaRPr lang="ru-RU" sz="2100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481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27148" y="340940"/>
            <a:ext cx="9383488" cy="6250359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8425856" y="6205420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362616" y="6307053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18</a:t>
            </a:fld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44430" y="925868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5536" y="361435"/>
            <a:ext cx="8356039" cy="55399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Требования к организации контроля знаний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33350" y="939939"/>
            <a:ext cx="873442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000" algn="just"/>
            <a:r>
              <a:rPr lang="ru-RU" i="1" dirty="0" smtClean="0">
                <a:solidFill>
                  <a:srgbClr val="002060"/>
                </a:solidFill>
              </a:rPr>
              <a:t> В.А. </a:t>
            </a:r>
            <a:r>
              <a:rPr lang="ru-RU" i="1" dirty="0" err="1" smtClean="0">
                <a:solidFill>
                  <a:srgbClr val="002060"/>
                </a:solidFill>
              </a:rPr>
              <a:t>Сластенин</a:t>
            </a:r>
            <a:r>
              <a:rPr lang="ru-RU" i="1" dirty="0" smtClean="0">
                <a:solidFill>
                  <a:srgbClr val="002060"/>
                </a:solidFill>
              </a:rPr>
              <a:t> установил следующие педагогические требования к организации контроля за учебной деятельностью учащихся:</a:t>
            </a:r>
          </a:p>
          <a:p>
            <a:pPr indent="450000" algn="just"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</a:rPr>
              <a:t>индивидуальный </a:t>
            </a:r>
            <a:r>
              <a:rPr lang="ru-RU" i="1" dirty="0" smtClean="0">
                <a:solidFill>
                  <a:srgbClr val="002060"/>
                </a:solidFill>
              </a:rPr>
              <a:t>характер контроля</a:t>
            </a:r>
            <a:r>
              <a:rPr lang="ru-RU" dirty="0" smtClean="0"/>
              <a:t>, требующий осуществления контроля за работой каждого </a:t>
            </a:r>
            <a:r>
              <a:rPr lang="ru-RU" dirty="0" smtClean="0"/>
              <a:t>учащегося;</a:t>
            </a:r>
            <a:endParaRPr lang="ru-RU" dirty="0" smtClean="0"/>
          </a:p>
          <a:p>
            <a:pPr indent="450000" algn="just"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</a:rPr>
              <a:t>систематичность</a:t>
            </a:r>
            <a:r>
              <a:rPr lang="ru-RU" i="1" dirty="0" smtClean="0">
                <a:solidFill>
                  <a:srgbClr val="002060"/>
                </a:solidFill>
              </a:rPr>
              <a:t>, регулярность проведения контроля на всех этапах процесса обучения,</a:t>
            </a:r>
            <a:r>
              <a:rPr lang="ru-RU" dirty="0" smtClean="0"/>
              <a:t> сочетание его с другими сторонами учебной деятельности учащихся;</a:t>
            </a:r>
          </a:p>
          <a:p>
            <a:pPr indent="450000" algn="just"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</a:rPr>
              <a:t>разнообразие </a:t>
            </a:r>
            <a:r>
              <a:rPr lang="ru-RU" i="1" dirty="0" smtClean="0">
                <a:solidFill>
                  <a:srgbClr val="002060"/>
                </a:solidFill>
              </a:rPr>
              <a:t>форм проведения, </a:t>
            </a:r>
            <a:r>
              <a:rPr lang="ru-RU" dirty="0" smtClean="0"/>
              <a:t>обеспечивающее выполнение обучающей, развивающей и воспитывающей функции контроля, повышение интереса учащихся к его проведению и результатам;</a:t>
            </a:r>
          </a:p>
          <a:p>
            <a:pPr indent="450000" algn="just"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</a:rPr>
              <a:t>всесторонность</a:t>
            </a:r>
            <a:r>
              <a:rPr lang="ru-RU" i="1" dirty="0" smtClean="0">
                <a:solidFill>
                  <a:srgbClr val="002060"/>
                </a:solidFill>
              </a:rPr>
              <a:t>, </a:t>
            </a:r>
            <a:r>
              <a:rPr lang="ru-RU" dirty="0" smtClean="0"/>
              <a:t>заключающаяся в том, что контроль должен охватывать все разделы учебной </a:t>
            </a:r>
            <a:r>
              <a:rPr lang="ru-RU" dirty="0" smtClean="0"/>
              <a:t>программы;</a:t>
            </a:r>
            <a:endParaRPr lang="ru-RU" dirty="0" smtClean="0"/>
          </a:p>
          <a:p>
            <a:pPr indent="450000" algn="just"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</a:rPr>
              <a:t>объективность </a:t>
            </a:r>
            <a:r>
              <a:rPr lang="ru-RU" i="1" dirty="0" smtClean="0">
                <a:solidFill>
                  <a:srgbClr val="002060"/>
                </a:solidFill>
              </a:rPr>
              <a:t>контроля, </a:t>
            </a:r>
            <a:r>
              <a:rPr lang="ru-RU" dirty="0" smtClean="0"/>
              <a:t>исключающая преднамеренные, субъективные и ошибочные оценочные суждения и выводы </a:t>
            </a:r>
            <a:r>
              <a:rPr lang="ru-RU" dirty="0" smtClean="0"/>
              <a:t>учителя;</a:t>
            </a:r>
            <a:endParaRPr lang="ru-RU" dirty="0" smtClean="0"/>
          </a:p>
          <a:p>
            <a:pPr indent="450000" algn="just"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</a:rPr>
              <a:t>дифференцированный </a:t>
            </a:r>
            <a:r>
              <a:rPr lang="ru-RU" i="1" dirty="0" smtClean="0">
                <a:solidFill>
                  <a:srgbClr val="002060"/>
                </a:solidFill>
              </a:rPr>
              <a:t>подход, </a:t>
            </a:r>
            <a:r>
              <a:rPr lang="ru-RU" dirty="0" smtClean="0"/>
              <a:t>учитывающий специфические особенности каждого учебного предмета, отдельных его разделов, а также индивидуальные качества учащихся, требующий в соответствии с этим применения различных методик и педагогического такта;</a:t>
            </a:r>
          </a:p>
          <a:p>
            <a:pPr indent="450000" algn="just"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</a:rPr>
              <a:t>единство </a:t>
            </a:r>
            <a:r>
              <a:rPr lang="ru-RU" i="1" dirty="0" smtClean="0">
                <a:solidFill>
                  <a:srgbClr val="002060"/>
                </a:solidFill>
              </a:rPr>
              <a:t>требований учителей</a:t>
            </a:r>
            <a:r>
              <a:rPr lang="ru-RU" dirty="0" smtClean="0"/>
              <a:t>, осуществляющих контроль за учебной работой учащихся в данном классе.</a:t>
            </a:r>
            <a:endParaRPr lang="ru-RU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481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27148" y="340940"/>
            <a:ext cx="9383488" cy="6250359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8425856" y="6205420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362616" y="6307053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19</a:t>
            </a:fld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53955" y="1059218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68861" y="409060"/>
            <a:ext cx="835603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Литература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0" y="1301889"/>
            <a:ext cx="86391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85725" indent="457200" algn="just">
              <a:buFont typeface="+mj-lt"/>
              <a:buAutoNum type="arabicPeriod"/>
            </a:pPr>
            <a:r>
              <a:rPr lang="ru-RU" i="1" dirty="0" smtClean="0"/>
              <a:t>Агальцов </a:t>
            </a:r>
            <a:r>
              <a:rPr lang="ru-RU" i="1" dirty="0" smtClean="0"/>
              <a:t>В.П. Контроль знаний – доминирующая составляющая </a:t>
            </a:r>
            <a:r>
              <a:rPr lang="ru-RU" i="1" dirty="0" smtClean="0"/>
              <a:t>  образовательного </a:t>
            </a:r>
            <a:r>
              <a:rPr lang="ru-RU" i="1" dirty="0" smtClean="0"/>
              <a:t>процесса //Информатика и образование. – 2005.- №2.- С. </a:t>
            </a:r>
            <a:r>
              <a:rPr lang="ru-RU" i="1" dirty="0" smtClean="0"/>
              <a:t>94-96.</a:t>
            </a:r>
          </a:p>
          <a:p>
            <a:pPr marL="85725" indent="457200" algn="just">
              <a:buFont typeface="+mj-lt"/>
              <a:buAutoNum type="arabicPeriod"/>
            </a:pPr>
            <a:r>
              <a:rPr lang="ru-RU" i="1" dirty="0" err="1" smtClean="0"/>
              <a:t>Алтаниус</a:t>
            </a:r>
            <a:r>
              <a:rPr lang="ru-RU" i="1" dirty="0" smtClean="0"/>
              <a:t>. Психолого-педагогические основы контроля в учебном процессе. - </a:t>
            </a:r>
            <a:r>
              <a:rPr lang="ru-RU" i="1" dirty="0" smtClean="0"/>
              <a:t>М</a:t>
            </a:r>
            <a:r>
              <a:rPr lang="ru-RU" i="1" dirty="0" smtClean="0"/>
              <a:t>.: </a:t>
            </a:r>
            <a:r>
              <a:rPr lang="ru-RU" i="1" dirty="0" err="1" smtClean="0"/>
              <a:t>Алтаниус</a:t>
            </a:r>
            <a:r>
              <a:rPr lang="ru-RU" i="1" dirty="0" smtClean="0"/>
              <a:t>. - М.: Изд-во МГУ, </a:t>
            </a:r>
            <a:r>
              <a:rPr lang="ru-RU" i="1" dirty="0" smtClean="0"/>
              <a:t>1978.</a:t>
            </a:r>
          </a:p>
          <a:p>
            <a:pPr marL="85725" indent="457200" algn="just">
              <a:buFont typeface="+mj-lt"/>
              <a:buAutoNum type="arabicPeriod"/>
            </a:pPr>
            <a:r>
              <a:rPr lang="ru-RU" i="1" dirty="0" err="1" smtClean="0"/>
              <a:t>Ингенкамп</a:t>
            </a:r>
            <a:r>
              <a:rPr lang="ru-RU" i="1" dirty="0" smtClean="0"/>
              <a:t> </a:t>
            </a:r>
            <a:r>
              <a:rPr lang="ru-RU" i="1" dirty="0" smtClean="0"/>
              <a:t>К. Педагогическая диагностика. – М., 1991. - С. </a:t>
            </a:r>
            <a:r>
              <a:rPr lang="ru-RU" i="1" dirty="0" smtClean="0"/>
              <a:t>86.</a:t>
            </a:r>
          </a:p>
          <a:p>
            <a:pPr marL="85725" indent="457200" algn="just">
              <a:buFont typeface="+mj-lt"/>
              <a:buAutoNum type="arabicPeriod"/>
            </a:pPr>
            <a:r>
              <a:rPr lang="ru-RU" i="1" dirty="0" smtClean="0"/>
              <a:t>Контроль </a:t>
            </a:r>
            <a:r>
              <a:rPr lang="ru-RU" i="1" dirty="0" smtClean="0"/>
              <a:t>качества и оценки в образовании. - М., </a:t>
            </a:r>
            <a:r>
              <a:rPr lang="ru-RU" i="1" dirty="0" smtClean="0"/>
              <a:t>1998.</a:t>
            </a:r>
          </a:p>
          <a:p>
            <a:pPr marL="85725" indent="457200" algn="just">
              <a:buFont typeface="+mj-lt"/>
              <a:buAutoNum type="arabicPeriod"/>
            </a:pPr>
            <a:r>
              <a:rPr lang="ru-RU" i="1" dirty="0" smtClean="0"/>
              <a:t>Методы </a:t>
            </a:r>
            <a:r>
              <a:rPr lang="ru-RU" i="1" dirty="0" smtClean="0"/>
              <a:t>и формы контроля //Педагогика: большая современная </a:t>
            </a:r>
            <a:r>
              <a:rPr lang="ru-RU" i="1" dirty="0" smtClean="0"/>
              <a:t>энциклопедия.</a:t>
            </a:r>
          </a:p>
          <a:p>
            <a:pPr marL="85725" indent="457200" algn="just">
              <a:buFont typeface="+mj-lt"/>
              <a:buAutoNum type="arabicPeriod"/>
            </a:pPr>
            <a:r>
              <a:rPr lang="ru-RU" i="1" dirty="0" err="1" smtClean="0"/>
              <a:t>Подласый</a:t>
            </a:r>
            <a:r>
              <a:rPr lang="ru-RU" i="1" dirty="0" smtClean="0"/>
              <a:t> </a:t>
            </a:r>
            <a:r>
              <a:rPr lang="ru-RU" i="1" dirty="0" smtClean="0"/>
              <a:t>И.П. Педагогика. Новый курс: Учебник для студ. </a:t>
            </a:r>
            <a:r>
              <a:rPr lang="ru-RU" i="1" dirty="0" err="1" smtClean="0"/>
              <a:t>пед</a:t>
            </a:r>
            <a:r>
              <a:rPr lang="ru-RU" i="1" dirty="0" smtClean="0"/>
              <a:t>. вузов: В 2 кн. – М.: </a:t>
            </a:r>
            <a:r>
              <a:rPr lang="ru-RU" i="1" dirty="0" err="1" smtClean="0"/>
              <a:t>Владос</a:t>
            </a:r>
            <a:r>
              <a:rPr lang="ru-RU" i="1" dirty="0" smtClean="0"/>
              <a:t>, </a:t>
            </a:r>
            <a:r>
              <a:rPr lang="ru-RU" i="1" dirty="0" smtClean="0"/>
              <a:t>1999.</a:t>
            </a:r>
          </a:p>
          <a:p>
            <a:pPr marL="85725" indent="457200" algn="just">
              <a:buFont typeface="+mj-lt"/>
              <a:buAutoNum type="arabicPeriod"/>
            </a:pPr>
            <a:r>
              <a:rPr lang="ru-RU" i="1" dirty="0" smtClean="0"/>
              <a:t>Формы </a:t>
            </a:r>
            <a:r>
              <a:rPr lang="ru-RU" i="1" dirty="0" smtClean="0"/>
              <a:t>проверки школьных достижений //</a:t>
            </a:r>
            <a:r>
              <a:rPr lang="ru-RU" i="1" dirty="0" err="1" smtClean="0"/>
              <a:t>Оконь</a:t>
            </a:r>
            <a:r>
              <a:rPr lang="ru-RU" i="1" dirty="0" smtClean="0"/>
              <a:t> В. Введение в общую </a:t>
            </a:r>
            <a:r>
              <a:rPr lang="ru-RU" i="1" dirty="0" smtClean="0"/>
              <a:t>дидактику.</a:t>
            </a:r>
          </a:p>
          <a:p>
            <a:pPr marL="85725" indent="457200" algn="just">
              <a:buFont typeface="+mj-lt"/>
              <a:buAutoNum type="arabicPeriod"/>
            </a:pPr>
            <a:r>
              <a:rPr lang="ru-RU" i="1" dirty="0" smtClean="0"/>
              <a:t>Шамова </a:t>
            </a:r>
            <a:r>
              <a:rPr lang="ru-RU" i="1" dirty="0" smtClean="0"/>
              <a:t>Т.И., </a:t>
            </a:r>
            <a:r>
              <a:rPr lang="ru-RU" i="1" dirty="0" err="1" smtClean="0"/>
              <a:t>Давыденко</a:t>
            </a:r>
            <a:r>
              <a:rPr lang="ru-RU" i="1" dirty="0" smtClean="0"/>
              <a:t> Т.М. Управление образовательными системами - М.,2004.-</a:t>
            </a:r>
            <a:r>
              <a:rPr lang="ru-RU" i="1" dirty="0" smtClean="0"/>
              <a:t>С.266-294.</a:t>
            </a:r>
          </a:p>
          <a:p>
            <a:pPr marL="85725" indent="457200" algn="just">
              <a:buFont typeface="+mj-lt"/>
              <a:buAutoNum type="arabicPeriod"/>
            </a:pPr>
            <a:r>
              <a:rPr lang="ru-RU" i="1" dirty="0" smtClean="0"/>
              <a:t>Шамова </a:t>
            </a:r>
            <a:r>
              <a:rPr lang="ru-RU" i="1" dirty="0" smtClean="0"/>
              <a:t>Т.И., Третьяков П.И. Управление образовательными системами. - М., 2001.-С.183-189.</a:t>
            </a:r>
          </a:p>
        </p:txBody>
      </p:sp>
    </p:spTree>
    <p:extLst>
      <p:ext uri="{BB962C8B-B14F-4D97-AF65-F5344CB8AC3E}">
        <p14:creationId xmlns:p14="http://schemas.microsoft.com/office/powerpoint/2010/main" xmlns="" val="86481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"/>
          <p:cNvGrpSpPr/>
          <p:nvPr/>
        </p:nvGrpSpPr>
        <p:grpSpPr>
          <a:xfrm rot="20544437" flipH="1">
            <a:off x="-579864" y="994366"/>
            <a:ext cx="10437543" cy="5152129"/>
            <a:chOff x="-517033" y="822825"/>
            <a:chExt cx="10305112" cy="5152129"/>
          </a:xfrm>
        </p:grpSpPr>
        <p:sp>
          <p:nvSpPr>
            <p:cNvPr id="4" name="Прямоугольник 3"/>
            <p:cNvSpPr/>
            <p:nvPr/>
          </p:nvSpPr>
          <p:spPr>
            <a:xfrm rot="21110853">
              <a:off x="-517032" y="956640"/>
              <a:ext cx="10152711" cy="4865914"/>
            </a:xfrm>
            <a:prstGeom prst="rect">
              <a:avLst/>
            </a:prstGeom>
            <a:solidFill>
              <a:schemeClr val="lt1">
                <a:alpha val="72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 rot="20703472">
              <a:off x="-364632" y="1109040"/>
              <a:ext cx="10152711" cy="4865914"/>
            </a:xfrm>
            <a:prstGeom prst="rect">
              <a:avLst/>
            </a:prstGeom>
            <a:solidFill>
              <a:schemeClr val="lt1">
                <a:alpha val="72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 rot="20544437">
              <a:off x="-517033" y="822825"/>
              <a:ext cx="10152711" cy="4865914"/>
            </a:xfrm>
            <a:prstGeom prst="rect">
              <a:avLst/>
            </a:prstGeom>
            <a:solidFill>
              <a:schemeClr val="lt1">
                <a:alpha val="72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016545" y="1885832"/>
            <a:ext cx="7194394" cy="295465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r>
              <a:rPr lang="ru-RU" sz="28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Контроль </a:t>
            </a:r>
            <a:r>
              <a:rPr lang="ru-RU" sz="28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знаний - </a:t>
            </a:r>
            <a:r>
              <a:rPr lang="ru-RU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это выявление соответствия сформированного объема знаний учащимися требованиям стандарта или программы, а также определения уровня владения умениями и навыками. </a:t>
            </a:r>
            <a:r>
              <a:rPr lang="ru-RU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			</a:t>
            </a:r>
            <a:r>
              <a:rPr lang="ru-RU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Словарь </a:t>
            </a:r>
            <a:r>
              <a:rPr lang="ru-RU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методических терминов </a:t>
            </a:r>
            <a:r>
              <a:rPr lang="ru-RU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				Э.Л</a:t>
            </a:r>
            <a:r>
              <a:rPr lang="ru-RU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Азимова и А.И. Щукина.</a:t>
            </a: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812673" y="1998340"/>
            <a:ext cx="0" cy="220794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8402530" y="5664751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329960" y="5756860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8861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27148" y="340941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3</a:t>
            </a:fld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63285" y="1426028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22023" y="542410"/>
            <a:ext cx="7789873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Цели контроля знаний и умений:</a:t>
            </a:r>
            <a:endParaRPr lang="ru-RU" sz="3200" b="1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5938" y="1721607"/>
            <a:ext cx="811856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800" b="1" dirty="0" smtClean="0">
                <a:ln w="1905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диагностирование </a:t>
            </a:r>
            <a:r>
              <a:rPr lang="ru-RU" sz="2800" b="1" dirty="0" smtClean="0">
                <a:ln w="1905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корректирование знаний </a:t>
            </a:r>
            <a:r>
              <a:rPr lang="ru-RU" sz="2800" b="1" dirty="0" smtClean="0">
                <a:ln w="1905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умений</a:t>
            </a:r>
            <a:r>
              <a:rPr lang="ru-RU" sz="2800" b="1" dirty="0" smtClean="0">
                <a:ln w="1905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algn="just">
              <a:buFont typeface="Arial" pitchFamily="34" charset="0"/>
              <a:buChar char="•"/>
            </a:pPr>
            <a:endParaRPr lang="ru-RU" sz="2800" b="1" dirty="0" smtClean="0">
              <a:ln w="1905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800" b="1" dirty="0" smtClean="0">
                <a:ln w="1905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учет результативности отдельного этапа процесса обучения;</a:t>
            </a:r>
          </a:p>
          <a:p>
            <a:pPr algn="just">
              <a:buFont typeface="Arial" pitchFamily="34" charset="0"/>
              <a:buChar char="•"/>
            </a:pPr>
            <a:endParaRPr lang="ru-RU" sz="2800" b="1" dirty="0" smtClean="0">
              <a:ln w="1905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800" b="1" dirty="0" smtClean="0">
                <a:ln w="1905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определение итоговых результатов обучения на разном уровне.</a:t>
            </a:r>
            <a:endParaRPr lang="ru-RU" sz="2800" b="1" dirty="0">
              <a:ln w="1905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481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27148" y="340941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4</a:t>
            </a:fld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63285" y="1426028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11711" y="542410"/>
            <a:ext cx="8649409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Виды контроля</a:t>
            </a:r>
            <a:endParaRPr lang="ru-RU" sz="4400" b="1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813816" y="1589024"/>
          <a:ext cx="6291072" cy="4473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86481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27148" y="340941"/>
            <a:ext cx="9383488" cy="6171826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8425856" y="6214945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362616" y="6307053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5</a:t>
            </a:fld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53955" y="1202093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11711" y="542410"/>
            <a:ext cx="864940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 Предварительный контроль</a:t>
            </a:r>
            <a:endParaRPr lang="ru-RU" sz="3200" b="1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9289" y="1222310"/>
            <a:ext cx="86868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450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Обычно проводят в начале учебного года, полугодия, четверти, на первых уроках нового раздела учебного предмета или вообще нового предмета.</a:t>
            </a:r>
          </a:p>
          <a:p>
            <a:pPr marR="0" lvl="0" indent="45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Функциональное назначение </a:t>
            </a:r>
            <a:r>
              <a:rPr kumimoji="0" lang="ru-RU" sz="2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предварительного контроля заключается в том, что учитель имеет в виду </a:t>
            </a:r>
            <a:r>
              <a:rPr kumimoji="0" lang="ru-RU" sz="21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изучить уровень готовности учащихся к восприятию нового материала</a:t>
            </a:r>
            <a:r>
              <a:rPr kumimoji="0" lang="ru-RU" sz="2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, т.е. проверка здесь играет диагностическую роль: установить, в какой мере сформированы у учащихся умственные возможности для полноценного восприятия нового учебного предмета. </a:t>
            </a:r>
          </a:p>
          <a:p>
            <a:pPr marR="0" lvl="0" indent="45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А </a:t>
            </a:r>
            <a:r>
              <a:rPr kumimoji="0" lang="ru-RU" sz="21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в начале учебного года</a:t>
            </a:r>
            <a:r>
              <a:rPr kumimoji="0" lang="ru-RU" sz="2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 — </a:t>
            </a:r>
            <a:r>
              <a:rPr kumimoji="0" lang="ru-RU" sz="21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установить, что сохранилось и что "улетучилось</a:t>
            </a:r>
            <a:r>
              <a:rPr kumimoji="0" lang="ru-RU" sz="2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" из того, что изучалось школьниками в предыдущем учебном году. </a:t>
            </a:r>
          </a:p>
          <a:p>
            <a:pPr marR="0" lvl="0" indent="45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На основе данных предварительного (диагностического) контроля учитель строит (конструирует) изучение нового материала</a:t>
            </a:r>
            <a:r>
              <a:rPr kumimoji="0" lang="ru-RU" sz="2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, предусматривает повторение, организацию </a:t>
            </a:r>
            <a:r>
              <a:rPr kumimoji="0" lang="ru-RU" sz="21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межпредметных</a:t>
            </a:r>
            <a:r>
              <a:rPr kumimoji="0" lang="ru-RU" sz="2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 связей, актуализирует знания, невостребованные до того времени.</a:t>
            </a:r>
            <a:endParaRPr kumimoji="0" lang="ru-RU" sz="2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481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27148" y="340941"/>
            <a:ext cx="9383488" cy="6171826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8425856" y="6214945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362616" y="6307053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6</a:t>
            </a:fld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53955" y="1202093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11711" y="542410"/>
            <a:ext cx="864940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 Текущий контроль</a:t>
            </a:r>
            <a:endParaRPr lang="ru-RU" sz="3200" b="1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9289" y="1569782"/>
            <a:ext cx="8686800" cy="429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000" algn="just"/>
            <a:r>
              <a:rPr lang="ru-RU" sz="2100" i="1" dirty="0" smtClean="0">
                <a:solidFill>
                  <a:srgbClr val="002060"/>
                </a:solidFill>
              </a:rPr>
              <a:t>Проводится </a:t>
            </a:r>
            <a:r>
              <a:rPr lang="ru-RU" sz="2100" i="1" dirty="0" smtClean="0">
                <a:solidFill>
                  <a:srgbClr val="002060"/>
                </a:solidFill>
              </a:rPr>
              <a:t>на первых этапах обучения, когда еще трудно говорить о </a:t>
            </a:r>
            <a:r>
              <a:rPr lang="ru-RU" sz="2100" i="1" dirty="0" err="1" smtClean="0">
                <a:solidFill>
                  <a:srgbClr val="002060"/>
                </a:solidFill>
              </a:rPr>
              <a:t>сформированности</a:t>
            </a:r>
            <a:r>
              <a:rPr lang="ru-RU" sz="2100" i="1" dirty="0" smtClean="0">
                <a:solidFill>
                  <a:srgbClr val="002060"/>
                </a:solidFill>
              </a:rPr>
              <a:t> умений и навыков учащихся. </a:t>
            </a:r>
            <a:endParaRPr lang="ru-RU" sz="2100" i="1" dirty="0" smtClean="0">
              <a:solidFill>
                <a:srgbClr val="002060"/>
              </a:solidFill>
            </a:endParaRPr>
          </a:p>
          <a:p>
            <a:pPr indent="450000" algn="just"/>
            <a:endParaRPr lang="ru-RU" sz="2100" i="1" dirty="0" smtClean="0">
              <a:solidFill>
                <a:srgbClr val="002060"/>
              </a:solidFill>
            </a:endParaRPr>
          </a:p>
          <a:p>
            <a:pPr indent="450000" algn="just"/>
            <a:r>
              <a:rPr lang="ru-RU" sz="2100" u="sng" dirty="0" smtClean="0">
                <a:solidFill>
                  <a:srgbClr val="002060"/>
                </a:solidFill>
              </a:rPr>
              <a:t>Основная </a:t>
            </a:r>
            <a:r>
              <a:rPr lang="ru-RU" sz="2100" u="sng" dirty="0" smtClean="0">
                <a:solidFill>
                  <a:srgbClr val="002060"/>
                </a:solidFill>
              </a:rPr>
              <a:t>цель </a:t>
            </a:r>
            <a:r>
              <a:rPr lang="ru-RU" sz="2100" dirty="0" smtClean="0"/>
              <a:t>- </a:t>
            </a:r>
            <a:r>
              <a:rPr lang="ru-RU" sz="2100" i="1" dirty="0" smtClean="0">
                <a:solidFill>
                  <a:srgbClr val="002060"/>
                </a:solidFill>
              </a:rPr>
              <a:t>анализ хода формирования знаний и умений учащихся.</a:t>
            </a:r>
            <a:r>
              <a:rPr lang="ru-RU" sz="2100" dirty="0" smtClean="0"/>
              <a:t> Это дает учителю и ученику возможность своевременно отреагировать на недо­статки, выявить их причины и принять необходимые меры к устранению; возвратиться к еще не усвоенным правилам, операциям и действиям. </a:t>
            </a:r>
            <a:endParaRPr lang="ru-RU" sz="2100" dirty="0" smtClean="0"/>
          </a:p>
          <a:p>
            <a:pPr indent="450000" algn="just"/>
            <a:endParaRPr lang="ru-RU" sz="2100" dirty="0" smtClean="0"/>
          </a:p>
          <a:p>
            <a:pPr indent="450000" algn="just"/>
            <a:r>
              <a:rPr lang="ru-RU" sz="2100" dirty="0" smtClean="0"/>
              <a:t>Текущий </a:t>
            </a:r>
            <a:r>
              <a:rPr lang="ru-RU" sz="2100" dirty="0" smtClean="0"/>
              <a:t>контроль </a:t>
            </a:r>
            <a:r>
              <a:rPr lang="ru-RU" sz="2100" i="1" dirty="0" smtClean="0">
                <a:solidFill>
                  <a:srgbClr val="002060"/>
                </a:solidFill>
              </a:rPr>
              <a:t>особенно важен для учителя как средство своевременной корректировки своей деятельности</a:t>
            </a:r>
            <a:r>
              <a:rPr lang="ru-RU" sz="2100" dirty="0" smtClean="0"/>
              <a:t>, внесения изменений в планирование последующего обучения и предупреждения неуспеваемости</a:t>
            </a:r>
            <a:r>
              <a:rPr lang="ru-RU" sz="2100" dirty="0" smtClean="0"/>
              <a:t>.</a:t>
            </a:r>
            <a:r>
              <a:rPr lang="ru-RU" sz="2100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86481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27148" y="340941"/>
            <a:ext cx="9383488" cy="6171826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8425856" y="6214945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362616" y="6307053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7</a:t>
            </a:fld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53955" y="1202093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11711" y="542410"/>
            <a:ext cx="864940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3. Тематический контроль</a:t>
            </a:r>
            <a:endParaRPr lang="ru-RU" sz="3200" b="1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9289" y="1569782"/>
            <a:ext cx="86868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000" algn="just"/>
            <a:r>
              <a:rPr lang="ru-RU" sz="2100" i="1" dirty="0" smtClean="0">
                <a:solidFill>
                  <a:srgbClr val="002060"/>
                </a:solidFill>
              </a:rPr>
              <a:t>Проводится </a:t>
            </a:r>
            <a:r>
              <a:rPr lang="ru-RU" sz="2100" i="1" dirty="0" smtClean="0">
                <a:solidFill>
                  <a:srgbClr val="002060"/>
                </a:solidFill>
              </a:rPr>
              <a:t>по завершении изучения большой </a:t>
            </a:r>
            <a:r>
              <a:rPr lang="ru-RU" sz="2100" i="1" dirty="0" smtClean="0">
                <a:solidFill>
                  <a:srgbClr val="002060"/>
                </a:solidFill>
              </a:rPr>
              <a:t>темы</a:t>
            </a:r>
            <a:r>
              <a:rPr lang="ru-RU" sz="2100" i="1" dirty="0" smtClean="0">
                <a:solidFill>
                  <a:srgbClr val="002060"/>
                </a:solidFill>
              </a:rPr>
              <a:t> </a:t>
            </a:r>
            <a:r>
              <a:rPr lang="ru-RU" sz="2100" i="1" dirty="0" smtClean="0"/>
              <a:t>(</a:t>
            </a:r>
            <a:r>
              <a:rPr lang="ru-RU" sz="2100" dirty="0" smtClean="0"/>
              <a:t>например: </a:t>
            </a:r>
            <a:r>
              <a:rPr lang="ru-RU" sz="2100" dirty="0" smtClean="0"/>
              <a:t>о творчестве писателя (литература), о Великой Отечественной войне (история отечества), о галогенах (химия) и т.п</a:t>
            </a:r>
            <a:r>
              <a:rPr lang="ru-RU" sz="2100" dirty="0" smtClean="0"/>
              <a:t>.).</a:t>
            </a:r>
          </a:p>
          <a:p>
            <a:pPr indent="450000" algn="just"/>
            <a:endParaRPr lang="ru-RU" sz="2100" dirty="0" smtClean="0"/>
          </a:p>
          <a:p>
            <a:pPr indent="450000" algn="just"/>
            <a:r>
              <a:rPr lang="ru-RU" sz="2100" u="sng" dirty="0" smtClean="0">
                <a:solidFill>
                  <a:srgbClr val="002060"/>
                </a:solidFill>
              </a:rPr>
              <a:t>Назначение </a:t>
            </a:r>
            <a:r>
              <a:rPr lang="ru-RU" sz="2100" u="sng" dirty="0" smtClean="0">
                <a:solidFill>
                  <a:srgbClr val="002060"/>
                </a:solidFill>
              </a:rPr>
              <a:t>(функция) </a:t>
            </a:r>
            <a:r>
              <a:rPr lang="ru-RU" sz="2100" dirty="0" smtClean="0"/>
              <a:t>тематического контроля: </a:t>
            </a:r>
            <a:r>
              <a:rPr lang="ru-RU" sz="2100" i="1" dirty="0" smtClean="0">
                <a:solidFill>
                  <a:srgbClr val="002060"/>
                </a:solidFill>
              </a:rPr>
              <a:t>систематизировать и обобщить материал всей темы;</a:t>
            </a:r>
            <a:r>
              <a:rPr lang="ru-RU" sz="2100" dirty="0" smtClean="0"/>
              <a:t> путем повторения и проверки знаний предупредить забывание, закрепить его как базу, необходимую для изучения последующих разделов учебного предмета</a:t>
            </a:r>
            <a:r>
              <a:rPr lang="ru-RU" sz="2100" dirty="0" smtClean="0"/>
              <a:t>.</a:t>
            </a:r>
          </a:p>
          <a:p>
            <a:pPr indent="450000" algn="just"/>
            <a:endParaRPr lang="ru-RU" sz="2100" dirty="0" smtClean="0"/>
          </a:p>
          <a:p>
            <a:pPr indent="450000" algn="just"/>
            <a:r>
              <a:rPr lang="ru-RU" sz="2100" dirty="0" smtClean="0"/>
              <a:t> </a:t>
            </a:r>
            <a:r>
              <a:rPr lang="ru-RU" sz="2100" i="1" dirty="0" smtClean="0">
                <a:solidFill>
                  <a:srgbClr val="002060"/>
                </a:solidFill>
              </a:rPr>
              <a:t>Особенность </a:t>
            </a:r>
            <a:r>
              <a:rPr lang="ru-RU" sz="2100" i="1" dirty="0" smtClean="0">
                <a:solidFill>
                  <a:srgbClr val="002060"/>
                </a:solidFill>
              </a:rPr>
              <a:t>проверочных вопросов и заданий </a:t>
            </a:r>
            <a:r>
              <a:rPr lang="ru-RU" sz="2100" dirty="0" smtClean="0"/>
              <a:t>в этом случае заключается в том, что они </a:t>
            </a:r>
            <a:r>
              <a:rPr lang="ru-RU" sz="2100" i="1" dirty="0" smtClean="0">
                <a:solidFill>
                  <a:srgbClr val="002060"/>
                </a:solidFill>
              </a:rPr>
              <a:t>рассчитаны на выявление знаний всей темы, </a:t>
            </a:r>
            <a:r>
              <a:rPr lang="ru-RU" sz="2100" dirty="0" smtClean="0"/>
              <a:t>на установление связей со знанием предыдущих тем, </a:t>
            </a:r>
            <a:r>
              <a:rPr lang="ru-RU" sz="2100" dirty="0" err="1" smtClean="0"/>
              <a:t>межпредметных</a:t>
            </a:r>
            <a:r>
              <a:rPr lang="ru-RU" sz="2100" dirty="0" smtClean="0"/>
              <a:t> связей, на умение переноса знаний на другой материал, на поиск выводов обобщающего характера. </a:t>
            </a:r>
          </a:p>
        </p:txBody>
      </p:sp>
    </p:spTree>
    <p:extLst>
      <p:ext uri="{BB962C8B-B14F-4D97-AF65-F5344CB8AC3E}">
        <p14:creationId xmlns:p14="http://schemas.microsoft.com/office/powerpoint/2010/main" xmlns="" val="86481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27148" y="340941"/>
            <a:ext cx="9383488" cy="6171826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8425856" y="6214945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362616" y="6307053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8</a:t>
            </a:fld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53955" y="1202093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11711" y="542410"/>
            <a:ext cx="864940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4. Итоговый контроль</a:t>
            </a:r>
            <a:endParaRPr lang="ru-RU" sz="3200" b="1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0145" y="1185734"/>
            <a:ext cx="86868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000"/>
            <a:r>
              <a:rPr lang="ru-RU" sz="2100" i="1" dirty="0" smtClean="0">
                <a:solidFill>
                  <a:srgbClr val="002060"/>
                </a:solidFill>
              </a:rPr>
              <a:t>Проводится </a:t>
            </a:r>
            <a:r>
              <a:rPr lang="ru-RU" sz="2100" i="1" dirty="0" smtClean="0">
                <a:solidFill>
                  <a:srgbClr val="002060"/>
                </a:solidFill>
              </a:rPr>
              <a:t>как оценка результатов </a:t>
            </a:r>
            <a:r>
              <a:rPr lang="ru-RU" sz="2100" dirty="0" smtClean="0"/>
              <a:t>обучения за определенный, </a:t>
            </a:r>
            <a:r>
              <a:rPr lang="ru-RU" sz="2100" i="1" dirty="0" smtClean="0">
                <a:solidFill>
                  <a:srgbClr val="002060"/>
                </a:solidFill>
              </a:rPr>
              <a:t>достаточно большой промежуток учебного времени - четверть, полугодие, год. </a:t>
            </a:r>
            <a:endParaRPr lang="ru-RU" sz="2100" i="1" dirty="0" smtClean="0">
              <a:solidFill>
                <a:srgbClr val="002060"/>
              </a:solidFill>
            </a:endParaRPr>
          </a:p>
          <a:p>
            <a:pPr indent="450000" algn="just"/>
            <a:r>
              <a:rPr lang="ru-RU" sz="2100" i="1" dirty="0" smtClean="0">
                <a:solidFill>
                  <a:srgbClr val="002060"/>
                </a:solidFill>
              </a:rPr>
              <a:t>Итоговые контрольные работы проводятся </a:t>
            </a:r>
            <a:r>
              <a:rPr lang="ru-RU" sz="2100" i="1" u="sng" dirty="0" smtClean="0">
                <a:solidFill>
                  <a:srgbClr val="002060"/>
                </a:solidFill>
              </a:rPr>
              <a:t>4 раза в год</a:t>
            </a:r>
            <a:r>
              <a:rPr lang="ru-RU" sz="2100" i="1" dirty="0" smtClean="0">
                <a:solidFill>
                  <a:srgbClr val="002060"/>
                </a:solidFill>
              </a:rPr>
              <a:t>: за I, II, III учебные четверти и в конце года. </a:t>
            </a:r>
            <a:endParaRPr lang="ru-RU" sz="2100" i="1" dirty="0" smtClean="0">
              <a:solidFill>
                <a:srgbClr val="002060"/>
              </a:solidFill>
            </a:endParaRPr>
          </a:p>
          <a:p>
            <a:pPr indent="450000" algn="just"/>
            <a:endParaRPr lang="ru-RU" sz="2100" i="1" dirty="0" smtClean="0">
              <a:solidFill>
                <a:srgbClr val="002060"/>
              </a:solidFill>
            </a:endParaRPr>
          </a:p>
          <a:p>
            <a:pPr indent="450000" algn="just"/>
            <a:r>
              <a:rPr lang="ru-RU" sz="2100" u="sng" dirty="0" smtClean="0">
                <a:solidFill>
                  <a:srgbClr val="002060"/>
                </a:solidFill>
              </a:rPr>
              <a:t>Функциональное назначение </a:t>
            </a:r>
            <a:r>
              <a:rPr lang="ru-RU" sz="2100" dirty="0" smtClean="0"/>
              <a:t>— </a:t>
            </a:r>
            <a:r>
              <a:rPr lang="ru-RU" sz="2100" i="1" dirty="0" smtClean="0">
                <a:solidFill>
                  <a:srgbClr val="002060"/>
                </a:solidFill>
              </a:rPr>
              <a:t>выявление результатов определенного этапа обучения. </a:t>
            </a:r>
            <a:r>
              <a:rPr lang="ru-RU" sz="2100" dirty="0" smtClean="0"/>
              <a:t>Оценка уровня подготовки обучаемых в этом случае производится с помощью зачетов по разделам программы, экзаменов или тестов.</a:t>
            </a:r>
          </a:p>
          <a:p>
            <a:pPr indent="450000" algn="just"/>
            <a:r>
              <a:rPr lang="ru-RU" sz="2100" u="sng" dirty="0" smtClean="0">
                <a:solidFill>
                  <a:srgbClr val="002060"/>
                </a:solidFill>
              </a:rPr>
              <a:t>Цель </a:t>
            </a:r>
            <a:r>
              <a:rPr lang="ru-RU" sz="2100" dirty="0" smtClean="0"/>
              <a:t>— </a:t>
            </a:r>
            <a:r>
              <a:rPr lang="ru-RU" sz="2100" dirty="0" smtClean="0"/>
              <a:t>оценка работы учащихся после прохождения всего учебного курса. </a:t>
            </a:r>
            <a:r>
              <a:rPr lang="ru-RU" sz="2100" i="1" dirty="0" smtClean="0">
                <a:solidFill>
                  <a:srgbClr val="002060"/>
                </a:solidFill>
              </a:rPr>
              <a:t>Одна из важных сфер </a:t>
            </a:r>
            <a:r>
              <a:rPr lang="ru-RU" sz="2100" dirty="0" smtClean="0"/>
              <a:t>осуществления итогового контроля — </a:t>
            </a:r>
            <a:r>
              <a:rPr lang="ru-RU" sz="2100" i="1" dirty="0" smtClean="0">
                <a:solidFill>
                  <a:srgbClr val="002060"/>
                </a:solidFill>
              </a:rPr>
              <a:t>аттестация выпускников образовательных учреждений</a:t>
            </a:r>
            <a:r>
              <a:rPr lang="ru-RU" sz="2100" i="1" dirty="0" smtClean="0">
                <a:solidFill>
                  <a:srgbClr val="002060"/>
                </a:solidFill>
              </a:rPr>
              <a:t>.</a:t>
            </a:r>
          </a:p>
          <a:p>
            <a:pPr indent="450000" algn="just"/>
            <a:endParaRPr lang="ru-RU" sz="2100" i="1" dirty="0" smtClean="0">
              <a:solidFill>
                <a:srgbClr val="002060"/>
              </a:solidFill>
            </a:endParaRPr>
          </a:p>
          <a:p>
            <a:pPr indent="450000"/>
            <a:r>
              <a:rPr lang="ru-RU" sz="2100" i="1" dirty="0" smtClean="0">
                <a:solidFill>
                  <a:srgbClr val="002060"/>
                </a:solidFill>
              </a:rPr>
              <a:t>При </a:t>
            </a:r>
            <a:r>
              <a:rPr lang="ru-RU" sz="2100" i="1" dirty="0" smtClean="0">
                <a:solidFill>
                  <a:srgbClr val="002060"/>
                </a:solidFill>
              </a:rPr>
              <a:t>выставлении переводных отметок </a:t>
            </a:r>
            <a:r>
              <a:rPr lang="ru-RU" sz="2100" dirty="0" smtClean="0"/>
              <a:t>(в следующую четверть, в следующий класс) </a:t>
            </a:r>
            <a:r>
              <a:rPr lang="ru-RU" sz="2100" i="1" dirty="0" smtClean="0">
                <a:solidFill>
                  <a:srgbClr val="002060"/>
                </a:solidFill>
              </a:rPr>
              <a:t>отдается предпочтение </a:t>
            </a:r>
            <a:r>
              <a:rPr lang="ru-RU" sz="2100" i="1" u="sng" dirty="0" smtClean="0">
                <a:solidFill>
                  <a:srgbClr val="002060"/>
                </a:solidFill>
              </a:rPr>
              <a:t>более высоким. </a:t>
            </a:r>
            <a:endParaRPr lang="ru-RU" sz="2100" i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481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27148" y="340941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9</a:t>
            </a:fld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63285" y="1426028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1042" y="402451"/>
            <a:ext cx="8649409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Виды контроля </a:t>
            </a:r>
            <a:endParaRPr lang="ru-RU" sz="4400" b="1" spc="50" dirty="0" smtClean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</a:t>
            </a:r>
            <a:r>
              <a:rPr lang="ru-RU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зависимости от специфики организационных форм)</a:t>
            </a:r>
            <a:endParaRPr lang="ru-RU" sz="20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813816" y="1589024"/>
          <a:ext cx="6291072" cy="4473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806695" y="1614396"/>
            <a:ext cx="46997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ru-RU" sz="36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09805" y="2550567"/>
            <a:ext cx="46997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ru-RU" sz="36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00474" y="3502289"/>
            <a:ext cx="46997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ru-RU" sz="36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809805" y="4435351"/>
            <a:ext cx="46997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ru-RU" sz="36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91144" y="5368413"/>
            <a:ext cx="46997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ru-RU" sz="36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481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e8e136e2a28ac3dd26ee0f94cd6165e57bf65c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</TotalTime>
  <Words>1413</Words>
  <Application>Microsoft Office PowerPoint</Application>
  <PresentationFormat>Экран (4:3)</PresentationFormat>
  <Paragraphs>179</Paragraphs>
  <Slides>19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DNS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Грибан</dc:creator>
  <cp:lastModifiedBy>Grey Wolf</cp:lastModifiedBy>
  <cp:revision>25</cp:revision>
  <dcterms:created xsi:type="dcterms:W3CDTF">2013-02-13T04:37:02Z</dcterms:created>
  <dcterms:modified xsi:type="dcterms:W3CDTF">2013-05-01T20:17:53Z</dcterms:modified>
</cp:coreProperties>
</file>