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7E80DD-212A-419C-8FC7-9BF42C56287C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B70675-580B-4CE1-AAAF-410D9AF30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7;&#1085;&#1072;&#1082;&#1086;&#1084;&#1089;&#1090;&#1074;&#1086;%20&#1089;%20&#1090;&#1072;&#1073;&#1083;&#1080;&#1094;&#1077;&#1081;.pptx" TargetMode="External"/><Relationship Id="rId2" Type="http://schemas.openxmlformats.org/officeDocument/2006/relationships/hyperlink" Target="http://go.mail.ru/search_images?q=%D0%BA%D0%B0%D1%80%D1%82%D0%B8%D0%BD%D0%BA%D0%B0%20%D0%B1%D0%B5%D0%BB%D0%BE%D1%87%D0%BA%D0%B8&amp;fr=web&amp;rch=l&amp;jsa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47;&#1085;&#1072;&#1082;&#1086;&#1084;&#1089;&#1090;&#1074;&#1086;%20&#1089;%20&#1090;&#1072;&#1073;&#1083;&#1080;&#1094;&#1077;&#1081;.pptx" TargetMode="External"/><Relationship Id="rId2" Type="http://schemas.openxmlformats.org/officeDocument/2006/relationships/hyperlink" Target="http://go.mail.ru/search_images?q=%D0%BA%D0%B0%D1%80%D1%82%D0%B8%D0%BD%D0%BA%D0%B0+%D0%B8%D0%B3%D1%80%D1%83%D1%88%D0%BA%D0%B8&amp;us=17&amp;usln=1&amp;usstr=%D0%BA%D0%B0%D1%80%D1%82%D0%B8%D0%BD%D0%BA%D0%B0++%D0%B8%D0%B3%D1%80%D1%83%D1%88%D0%BA%D0%B8&amp;hasnavig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Знакомство с таблицей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Боброва И.В.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pic>
        <p:nvPicPr>
          <p:cNvPr id="1027" name="Picture 3" descr="C:\Users\Ирина\Desktop\Новая папка (2)\3859486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645024"/>
            <a:ext cx="2563341" cy="2468091"/>
          </a:xfrm>
          <a:prstGeom prst="rect">
            <a:avLst/>
          </a:prstGeom>
          <a:noFill/>
        </p:spPr>
      </p:pic>
      <p:pic>
        <p:nvPicPr>
          <p:cNvPr id="1028" name="Picture 4" descr="C:\Users\Ирина\Desktop\Новая папка (2)\3859486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764704"/>
            <a:ext cx="2664296" cy="205586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http://miry-mir.com/wp-content/uploads/2012/10/%D0%B1%D0%B5%D0%BB%D0%BA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4068960" cy="4634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6" descr="http://im4-tub-ru.yandex.net/i?id=150740656-08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72816"/>
            <a:ext cx="2516485" cy="2520280"/>
          </a:xfrm>
          <a:prstGeom prst="rect">
            <a:avLst/>
          </a:prstGeom>
          <a:noFill/>
        </p:spPr>
      </p:pic>
      <p:pic>
        <p:nvPicPr>
          <p:cNvPr id="5" name="Picture 24" descr="http://im4-tub-ru.yandex.net/i?id=589151817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04864"/>
            <a:ext cx="2304256" cy="2736304"/>
          </a:xfrm>
          <a:prstGeom prst="rect">
            <a:avLst/>
          </a:prstGeom>
          <a:noFill/>
        </p:spPr>
      </p:pic>
      <p:pic>
        <p:nvPicPr>
          <p:cNvPr id="6" name="Picture 22" descr="http://im5-tub-ru.yandex.net/i?id=711872984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132856"/>
            <a:ext cx="2520280" cy="2567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634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http://kartiny.ucoz.ru/_ph/71/2/3582505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g1.liveinternet.ru/images/attach/c/3/75/620/75620273_large_vishny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5" y="1628800"/>
            <a:ext cx="7920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happy-school.ru/_pu/78/8116493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7" y="1628799"/>
            <a:ext cx="158417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g2.st.klumba.ua/img/toys/fisher_price/m/fisher-price-roll-along-turtle-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3" y="3068960"/>
            <a:ext cx="12961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g.4pk.ru/644985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2996952"/>
            <a:ext cx="1152129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jili-bili.ru/files/Rosigrushka/medium/1_907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2996952"/>
            <a:ext cx="12108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www.abc-color.com/image/coloring/leaves/001/rowan/rowan-picture-color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4581128"/>
            <a:ext cx="12382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Осенний лист....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672" y="4581127"/>
            <a:ext cx="1104900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www.rasteniya-lecarstvennie.ru/uploads/posts/2010-01/1264698884_dub-chereshchatyj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4653136"/>
            <a:ext cx="15841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Тема урока : «Знакомство с таблицей»</a:t>
            </a:r>
            <a:endParaRPr lang="ru-RU" sz="8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4" descr="02"/>
          <p:cNvSpPr>
            <a:spLocks noChangeArrowheads="1" noChangeShapeType="1" noTextEdit="1"/>
          </p:cNvSpPr>
          <p:nvPr/>
        </p:nvSpPr>
        <p:spPr bwMode="auto">
          <a:xfrm>
            <a:off x="1835150" y="908050"/>
            <a:ext cx="5616575" cy="1508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ПОДВЕДЁМ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ИТОГИ!</a:t>
            </a:r>
          </a:p>
        </p:txBody>
      </p:sp>
      <p:pic>
        <p:nvPicPr>
          <p:cNvPr id="9220" name="Picture 7" descr="6ce8903bff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636838"/>
            <a:ext cx="18224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555875" y="2781300"/>
            <a:ext cx="5868988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lin ang="5400000" scaled="1"/>
          </a:gradFill>
          <a:ln w="76200" cmpd="tri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600">
                <a:solidFill>
                  <a:srgbClr val="0033CC"/>
                </a:solidFill>
                <a:latin typeface="Times New Roman" pitchFamily="18" charset="0"/>
              </a:rPr>
              <a:t>На уроке я узнал …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484438" y="3933825"/>
            <a:ext cx="6048375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lin ang="5400000" scaled="1"/>
          </a:gradFill>
          <a:ln w="76200" cmpd="tri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600">
                <a:solidFill>
                  <a:srgbClr val="0033CC"/>
                </a:solidFill>
                <a:latin typeface="Times New Roman" pitchFamily="18" charset="0"/>
              </a:rPr>
              <a:t>На уроке я научился …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428860" y="5072074"/>
            <a:ext cx="6500858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lin ang="5400000" scaled="1"/>
          </a:gradFill>
          <a:ln w="76200" cmpd="tri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600">
                <a:solidFill>
                  <a:srgbClr val="0033CC"/>
                </a:solidFill>
                <a:latin typeface="Times New Roman" pitchFamily="18" charset="0"/>
              </a:rPr>
              <a:t>Самым трудным на уроке было …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http://go.mail.ru/search_images?q=%</a:t>
            </a:r>
            <a:r>
              <a:rPr lang="en-US" dirty="0" smtClean="0">
                <a:hlinkClick r:id="rId2"/>
              </a:rPr>
              <a:t>D0%BA%D0%B0%D1%80%D1%82%D0%B8%D0%BD%D0%BA%D0%B0%20%D0%B1%D0%B5%D0%BB%D0%BE%D1%87%D0%BA%D0%B8&amp;fr=web&amp;rch=l&amp;jsa=1#urlhash=9114036497758607147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4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 action="ppaction://hlinkpres?slideindex=1&amp;slidetitle="/>
              </a:rPr>
              <a:t>http://go.mail.ru/search_images?q=%D0%BA%D0%B0%D1%80%D1%82%D0%B8%D0%BD%D0%BA%D0%B0+%D0%B3%D1%80%D0%B8%D0%B1%D0%B0&amp;us=14&amp;usln=2&amp;usstr=%D0%BA%D0%B0%D1%80%D1%82%D0%B8%D0%BD%D0%BA%D0%B0+%</a:t>
            </a:r>
            <a:r>
              <a:rPr lang="en-US" dirty="0" smtClean="0">
                <a:hlinkClick r:id="rId3" action="ppaction://hlinkpres?slideindex=1&amp;slidetitle="/>
              </a:rPr>
              <a:t>D0%B3%D1%80%D0%B8%D0%B1%D0%B0&amp;hasnavig=0#urlhash=505616019137740625</a:t>
            </a:r>
            <a:endParaRPr lang="ru-RU" dirty="0" smtClean="0"/>
          </a:p>
          <a:p>
            <a:r>
              <a:rPr lang="en-US" dirty="0" smtClean="0">
                <a:hlinkClick r:id="rId3" action="ppaction://hlinkpres?slideindex=1&amp;slidetitle="/>
              </a:rPr>
              <a:t>http://go.mail.ru/search_images?q=%D0%BA%D0%B0%D1%80%D1%82%D0%B8%D0%BD%D0%BA%D0%B0+%D0%BF%D0%B5%D1%82%D1%83%D1%85%D0%B0&amp;us=15&amp;usln=1&amp;usstr=%D0%BA%D0%B0%D1%80%D1%82%D0%B8%D0%BD%D0%BA%D0%B0+%</a:t>
            </a:r>
            <a:r>
              <a:rPr lang="en-US" dirty="0" smtClean="0">
                <a:hlinkClick r:id="rId3" action="ppaction://hlinkpres?slideindex=1&amp;slidetitle="/>
              </a:rPr>
              <a:t>D0%BF%D0%B5%D1%82%D1%83%D1%85%D0%B0&amp;hasnavig=0#urlhash=3423369538572317006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65313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 action="ppaction://hlinkpres?slideindex=1&amp;slidetitle="/>
              </a:rPr>
              <a:t>http://go.mail.ru/search_images?q=%D0%BA%D0%B0%D1%80%D1%82%D0%B8%D0%BD%D0%BA%D0%B0+%D0%BF%D0%B5%D1%82%D1%83%D1%85%D0%B0&amp;us=15&amp;usln=1&amp;usstr=%D0%BA%D0%B0%D1%80%D1%82%D0%B8%D0%BD%D0%BA%D0%B0+%D0%BF%D0%B5%D1%82%D1%83%D1%85%D0%B0&amp;hasnavig=0#urlhash=6451666558364870550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http://go.mail.ru/search_images?q=%D0%BA%D0%B0%D1%80%D1%82%D0%B8%D0%BD%D0%BA%D0%B0+%D0%B8%D0%B3%D1%80%D1%83%D1%88%D0%BA%D0%B8&amp;us=17&amp;usln=1&amp;usstr=%D0%BA%D0%B0%D1%80%D1%82%D0%B8%D0%BD%D0%BA%D0%B0++%</a:t>
            </a:r>
            <a:r>
              <a:rPr lang="en-US" sz="1400" dirty="0" smtClean="0">
                <a:hlinkClick r:id="rId2"/>
              </a:rPr>
              <a:t>D0%B8%D0%B3%D1%80%D1%83%D1%88%D0%BA%D0%B8&amp;hasnavig=0</a:t>
            </a:r>
            <a:endParaRPr lang="ru-RU" sz="1400" dirty="0" smtClean="0"/>
          </a:p>
          <a:p>
            <a:r>
              <a:rPr lang="en-US" sz="1400" dirty="0" smtClean="0">
                <a:hlinkClick r:id="rId3" action="ppaction://hlinkpres?slideindex=1&amp;slidetitle="/>
              </a:rPr>
              <a:t>http://go.mail.ru/search_images?q=+%D0%BA%D0%B0%D1%80%D1%82%D0%B8%D0%BD%D0%BA%D0%B0++%D0%BB%D0%B8%D1%81%D1%82%D1%8C%D1%8F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3" action="ppaction://hlinkpres?slideindex=1&amp;slidetitle="/>
              </a:rPr>
              <a:t>http://go.mail.ru/search_images?q=%D0%BA%D0%B0%D1%80%D1%82%D0%B8%D0%BD%D0%BA%D0%B0++%D1%84%D1%80%D1%83%D0%BA%D1%82%D1%8B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113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Знакомство с таблицей </vt:lpstr>
      <vt:lpstr>Устный счёт</vt:lpstr>
      <vt:lpstr>Слайд 3</vt:lpstr>
      <vt:lpstr>Слайд 4</vt:lpstr>
      <vt:lpstr>Слайд 5</vt:lpstr>
      <vt:lpstr>Слайд 6</vt:lpstr>
      <vt:lpstr>Слайд 7</vt:lpstr>
      <vt:lpstr>http://go.mail.ru/search_images?q=%D0%BA%D0%B0%D1%80%D1%82%D0%B8%D0%BD%D0%BA%D0%B0++%D1%84%D1%80%D1%83%D0%BA%D1%82%D1%8B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таблицей</dc:title>
  <dc:creator>RePack by SPecialiST</dc:creator>
  <cp:lastModifiedBy>RePack by SPecialiST</cp:lastModifiedBy>
  <cp:revision>11</cp:revision>
  <dcterms:created xsi:type="dcterms:W3CDTF">2014-09-07T13:49:47Z</dcterms:created>
  <dcterms:modified xsi:type="dcterms:W3CDTF">2014-11-27T17:26:02Z</dcterms:modified>
</cp:coreProperties>
</file>