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284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0C10CD-5EDE-4C90-B4FE-C96FC7499317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55D588-C6A4-4F3F-AEBD-738C2A766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89;&#1093;&#1077;&#1084;&#1072;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87;&#1088;&#1086;&#1090;.wma" TargetMode="External"/><Relationship Id="rId6" Type="http://schemas.openxmlformats.org/officeDocument/2006/relationships/image" Target="../media/image3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74;%20&#1086;&#1076;&#1085;&#1086;&#1084;.wma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74;&#1089;&#1090;&#1088;&#1077;&#1095;.&#1076;.wma" TargetMode="External"/><Relationship Id="rId6" Type="http://schemas.openxmlformats.org/officeDocument/2006/relationships/image" Target="../media/image7.png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41;&#1077;&#1079;&#1099;&#1084;&#1103;&#1085;&#1085;&#1099;&#1081;%20(2).wma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ocuments\&#1079;&#1072;&#1076;&#1072;&#1095;&#1080;%20&#1085;&#1072;%20&#1076;&#1074;&#1080;&#1078;&#1077;&#1085;&#1080;&#1077;\&#1090;&#1072;&#1073;&#1083;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движение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944" cy="2049342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5" name="Рисунок 4" descr="Рисунок1тьб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085184"/>
            <a:ext cx="1625203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925 L 0.20382 -0.08809 C 0.2467 -0.10589 0.31059 -0.11537 0.37726 -0.11537 C 0.45347 -0.11537 0.51424 -0.10589 0.55729 -0.08809 L 0.76163 -0.00925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43000"/>
            <a:ext cx="7571184" cy="989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Схемы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3429000"/>
            <a:ext cx="6408712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5148064" y="3356992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1619672" y="2780928"/>
            <a:ext cx="3744416" cy="576064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3356992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схема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1052736"/>
            <a:ext cx="304800" cy="304800"/>
          </a:xfrm>
          <a:prstGeom prst="rect">
            <a:avLst/>
          </a:prstGeom>
        </p:spPr>
      </p:pic>
      <p:pic>
        <p:nvPicPr>
          <p:cNvPr id="16" name="Рисунок 15" descr="0_9cdb_feacdfce_S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700808"/>
            <a:ext cx="13716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60116E-6 L 0.40538 -0.00509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5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8" grpId="0" animBg="1"/>
      <p:bldP spid="19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Движение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противоположных </a:t>
            </a:r>
            <a:r>
              <a:rPr lang="ru-RU" dirty="0" smtClean="0"/>
              <a:t>направлениях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4581128"/>
            <a:ext cx="7776864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851920" y="4509120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3923928" y="3933056"/>
            <a:ext cx="3744416" cy="576064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flipH="1">
            <a:off x="971600" y="3933056"/>
            <a:ext cx="2952328" cy="576064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прот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388424" y="764704"/>
            <a:ext cx="304800" cy="304800"/>
          </a:xfrm>
          <a:prstGeom prst="rect">
            <a:avLst/>
          </a:prstGeom>
        </p:spPr>
      </p:pic>
      <p:sp>
        <p:nvSpPr>
          <p:cNvPr id="17" name="Овал 16"/>
          <p:cNvSpPr/>
          <p:nvPr/>
        </p:nvSpPr>
        <p:spPr>
          <a:xfrm>
            <a:off x="1043608" y="4509120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452320" y="4509120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115616" y="4581128"/>
            <a:ext cx="6597228" cy="596363"/>
          </a:xfrm>
          <a:custGeom>
            <a:avLst/>
            <a:gdLst>
              <a:gd name="connsiteX0" fmla="*/ 0 w 6851650"/>
              <a:gd name="connsiteY0" fmla="*/ 35983 h 628650"/>
              <a:gd name="connsiteX1" fmla="*/ 3073400 w 6851650"/>
              <a:gd name="connsiteY1" fmla="*/ 620183 h 628650"/>
              <a:gd name="connsiteX2" fmla="*/ 6311900 w 6851650"/>
              <a:gd name="connsiteY2" fmla="*/ 86783 h 628650"/>
              <a:gd name="connsiteX3" fmla="*/ 6311900 w 6851650"/>
              <a:gd name="connsiteY3" fmla="*/ 99483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1650" h="628650">
                <a:moveTo>
                  <a:pt x="0" y="35983"/>
                </a:moveTo>
                <a:cubicBezTo>
                  <a:pt x="1010708" y="323849"/>
                  <a:pt x="2021417" y="611716"/>
                  <a:pt x="3073400" y="620183"/>
                </a:cubicBezTo>
                <a:cubicBezTo>
                  <a:pt x="4125383" y="628650"/>
                  <a:pt x="5772150" y="173566"/>
                  <a:pt x="6311900" y="86783"/>
                </a:cubicBezTo>
                <a:cubicBezTo>
                  <a:pt x="6851650" y="0"/>
                  <a:pt x="6581775" y="49741"/>
                  <a:pt x="6311900" y="9948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851920" y="537321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1979712" y="335699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v.t</a:t>
            </a:r>
            <a:endParaRPr lang="ru-RU" sz="36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292080" y="3284984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v.t</a:t>
            </a:r>
            <a:endParaRPr lang="ru-RU" sz="3600" b="1" dirty="0"/>
          </a:p>
        </p:txBody>
      </p:sp>
      <p:pic>
        <p:nvPicPr>
          <p:cNvPr id="33" name="Рисунок 32" descr="0_9d2e_5a88a840_S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738037">
            <a:off x="3719158" y="2836798"/>
            <a:ext cx="721872" cy="6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0_9d2e_5a88a840_S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7919440">
            <a:off x="3595434" y="2852823"/>
            <a:ext cx="721872" cy="6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500"/>
                            </p:stCondLst>
                            <p:childTnLst>
                              <p:par>
                                <p:cTn id="46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500"/>
                            </p:stCondLst>
                            <p:childTnLst>
                              <p:par>
                                <p:cTn id="6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65896E-6 L 0.39254 -0.0039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5549E-6 L -0.31059 0.0041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8" grpId="0" animBg="1"/>
      <p:bldP spid="19" grpId="0" animBg="1"/>
      <p:bldP spid="20" grpId="0" animBg="1"/>
      <p:bldP spid="17" grpId="0" animBg="1"/>
      <p:bldP spid="18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Движение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одном </a:t>
            </a:r>
            <a:r>
              <a:rPr lang="ru-RU" dirty="0" smtClean="0">
                <a:solidFill>
                  <a:schemeClr val="tx1"/>
                </a:solidFill>
              </a:rPr>
              <a:t>направлении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3568" y="4941168"/>
            <a:ext cx="7776864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11960" y="4797152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1403648" y="3645024"/>
            <a:ext cx="6768752" cy="1296144"/>
          </a:xfrm>
          <a:prstGeom prst="curvedDownArrow">
            <a:avLst>
              <a:gd name="adj1" fmla="val 0"/>
              <a:gd name="adj2" fmla="val 41592"/>
              <a:gd name="adj3" fmla="val 14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1475656" y="4581128"/>
            <a:ext cx="2952328" cy="288032"/>
          </a:xfrm>
          <a:prstGeom prst="curvedDownArrow">
            <a:avLst>
              <a:gd name="adj1" fmla="val 0"/>
              <a:gd name="adj2" fmla="val 50000"/>
              <a:gd name="adj3" fmla="val 30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812360" y="4869160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31640" y="4869160"/>
            <a:ext cx="21602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в одном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328" y="1484784"/>
            <a:ext cx="304800" cy="304800"/>
          </a:xfrm>
          <a:prstGeom prst="rect">
            <a:avLst/>
          </a:prstGeom>
        </p:spPr>
      </p:pic>
      <p:sp>
        <p:nvSpPr>
          <p:cNvPr id="31" name="Полилиния 30"/>
          <p:cNvSpPr/>
          <p:nvPr/>
        </p:nvSpPr>
        <p:spPr>
          <a:xfrm>
            <a:off x="4355976" y="4941168"/>
            <a:ext cx="3600400" cy="432048"/>
          </a:xfrm>
          <a:custGeom>
            <a:avLst/>
            <a:gdLst>
              <a:gd name="connsiteX0" fmla="*/ 0 w 6851650"/>
              <a:gd name="connsiteY0" fmla="*/ 35983 h 628650"/>
              <a:gd name="connsiteX1" fmla="*/ 3073400 w 6851650"/>
              <a:gd name="connsiteY1" fmla="*/ 620183 h 628650"/>
              <a:gd name="connsiteX2" fmla="*/ 6311900 w 6851650"/>
              <a:gd name="connsiteY2" fmla="*/ 86783 h 628650"/>
              <a:gd name="connsiteX3" fmla="*/ 6311900 w 6851650"/>
              <a:gd name="connsiteY3" fmla="*/ 99483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1650" h="628650">
                <a:moveTo>
                  <a:pt x="0" y="35983"/>
                </a:moveTo>
                <a:cubicBezTo>
                  <a:pt x="1010708" y="323849"/>
                  <a:pt x="2021417" y="611716"/>
                  <a:pt x="3073400" y="620183"/>
                </a:cubicBezTo>
                <a:cubicBezTo>
                  <a:pt x="4125383" y="628650"/>
                  <a:pt x="5772150" y="173566"/>
                  <a:pt x="6311900" y="86783"/>
                </a:cubicBezTo>
                <a:cubicBezTo>
                  <a:pt x="6851650" y="0"/>
                  <a:pt x="6581775" y="49741"/>
                  <a:pt x="6311900" y="9948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868144" y="566124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30588" y="2924944"/>
            <a:ext cx="1609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v.t</a:t>
            </a:r>
            <a:endParaRPr lang="ru-RU" sz="3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771800" y="3933056"/>
            <a:ext cx="649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/>
              <a:t>v.t</a:t>
            </a:r>
            <a:endParaRPr lang="ru-RU" sz="2800" b="1" dirty="0"/>
          </a:p>
        </p:txBody>
      </p:sp>
      <p:pic>
        <p:nvPicPr>
          <p:cNvPr id="35" name="Рисунок 34" descr="Рисунок1тьб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2492896"/>
            <a:ext cx="1625203" cy="847725"/>
          </a:xfrm>
          <a:prstGeom prst="rect">
            <a:avLst/>
          </a:prstGeom>
        </p:spPr>
      </p:pic>
      <p:pic>
        <p:nvPicPr>
          <p:cNvPr id="37" name="Рисунок 36" descr="0_9d2e_5a88a840_S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738037">
            <a:off x="910847" y="3916918"/>
            <a:ext cx="721872" cy="6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9531 -0.01574 C 0.23646 -0.01921 0.29757 -0.02083 0.36146 -0.02083 C 0.43455 -0.02083 0.49288 -0.01921 0.53402 -0.01574 L 0.73003 1.11111E-6 " pathEditMode="relative" rAng="0" ptsTypes="FffFF">
                                      <p:cBhvr>
                                        <p:cTn id="6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1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33733 -0.01435 " pathEditMode="relative" rAng="0" ptsTypes="AA">
                                      <p:cBhvr>
                                        <p:cTn id="6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6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8" grpId="0" animBg="1"/>
      <p:bldP spid="31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Встречное</a:t>
            </a:r>
            <a:r>
              <a:rPr lang="ru-RU" dirty="0" smtClean="0"/>
              <a:t> движение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4509120"/>
            <a:ext cx="7488832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067944" y="4437112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гнутая вверх стрелка 18"/>
          <p:cNvSpPr/>
          <p:nvPr/>
        </p:nvSpPr>
        <p:spPr>
          <a:xfrm flipH="1">
            <a:off x="4067944" y="3789040"/>
            <a:ext cx="3528392" cy="648072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1115616" y="3861048"/>
            <a:ext cx="3096344" cy="576064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139952" y="3861048"/>
            <a:ext cx="25152" cy="6983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 rot="5400000">
            <a:off x="4102804" y="3538156"/>
            <a:ext cx="484640" cy="4103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встреч.д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244408" y="908720"/>
            <a:ext cx="304800" cy="304800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1043608" y="4437112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24328" y="4437112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187624" y="4509120"/>
            <a:ext cx="6597228" cy="596363"/>
          </a:xfrm>
          <a:custGeom>
            <a:avLst/>
            <a:gdLst>
              <a:gd name="connsiteX0" fmla="*/ 0 w 6851650"/>
              <a:gd name="connsiteY0" fmla="*/ 35983 h 628650"/>
              <a:gd name="connsiteX1" fmla="*/ 3073400 w 6851650"/>
              <a:gd name="connsiteY1" fmla="*/ 620183 h 628650"/>
              <a:gd name="connsiteX2" fmla="*/ 6311900 w 6851650"/>
              <a:gd name="connsiteY2" fmla="*/ 86783 h 628650"/>
              <a:gd name="connsiteX3" fmla="*/ 6311900 w 6851650"/>
              <a:gd name="connsiteY3" fmla="*/ 99483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1650" h="628650">
                <a:moveTo>
                  <a:pt x="0" y="35983"/>
                </a:moveTo>
                <a:cubicBezTo>
                  <a:pt x="1010708" y="323849"/>
                  <a:pt x="2021417" y="611716"/>
                  <a:pt x="3073400" y="620183"/>
                </a:cubicBezTo>
                <a:cubicBezTo>
                  <a:pt x="4125383" y="628650"/>
                  <a:pt x="5772150" y="173566"/>
                  <a:pt x="6311900" y="86783"/>
                </a:cubicBezTo>
                <a:cubicBezTo>
                  <a:pt x="6851650" y="0"/>
                  <a:pt x="6581775" y="49741"/>
                  <a:pt x="6311900" y="9948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23928" y="53012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3212976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v.t</a:t>
            </a:r>
            <a:endParaRPr lang="ru-RU" sz="3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907704" y="3284984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v.t</a:t>
            </a:r>
            <a:endParaRPr lang="ru-RU" sz="3600" b="1" dirty="0"/>
          </a:p>
        </p:txBody>
      </p:sp>
      <p:pic>
        <p:nvPicPr>
          <p:cNvPr id="26" name="Рисунок 25" descr="ко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0" y="2492896"/>
            <a:ext cx="1586580" cy="449585"/>
          </a:xfrm>
          <a:prstGeom prst="rect">
            <a:avLst/>
          </a:prstGeom>
        </p:spPr>
      </p:pic>
      <p:pic>
        <p:nvPicPr>
          <p:cNvPr id="27" name="Рисунок 26" descr="ть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40352" y="2492896"/>
            <a:ext cx="1722562" cy="410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500"/>
                            </p:stCondLst>
                            <p:childTnLst>
                              <p:par>
                                <p:cTn id="6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76 0.01203 L -0.3776 0.0016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-0.00116 L 0.28143 -0.0011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6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9" grpId="0" animBg="1"/>
      <p:bldP spid="20" grpId="0" animBg="1"/>
      <p:bldP spid="23" grpId="0" animBg="1"/>
      <p:bldP spid="15" grpId="0" animBg="1"/>
      <p:bldP spid="17" grpId="0" animBg="1"/>
      <p:bldP spid="18" grpId="0" animBg="1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15121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Два пешехода шли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навстречу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друг другу. До встречи один шёл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2 часа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 скоростью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5 км/ч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другой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3 часа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 скоростью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4 км/ч.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Какое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расстояние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было между пешеходами в начале пути?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536" y="4365104"/>
            <a:ext cx="7488832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563888" y="4293096"/>
            <a:ext cx="19432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верх стрелка 5"/>
          <p:cNvSpPr/>
          <p:nvPr/>
        </p:nvSpPr>
        <p:spPr>
          <a:xfrm flipH="1">
            <a:off x="3635896" y="3645024"/>
            <a:ext cx="3672408" cy="648072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827584" y="3717032"/>
            <a:ext cx="2880320" cy="576064"/>
          </a:xfrm>
          <a:prstGeom prst="curvedDownArrow">
            <a:avLst>
              <a:gd name="adj1" fmla="val 0"/>
              <a:gd name="adj2" fmla="val 50000"/>
              <a:gd name="adj3" fmla="val 2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endCxn id="5" idx="4"/>
          </p:cNvCxnSpPr>
          <p:nvPr/>
        </p:nvCxnSpPr>
        <p:spPr>
          <a:xfrm>
            <a:off x="3635896" y="3717032"/>
            <a:ext cx="25152" cy="6983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8"/>
          <p:cNvSpPr/>
          <p:nvPr/>
        </p:nvSpPr>
        <p:spPr>
          <a:xfrm rot="5400000">
            <a:off x="3598748" y="3466148"/>
            <a:ext cx="484640" cy="4103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927100" y="4365103"/>
            <a:ext cx="6597228" cy="596363"/>
          </a:xfrm>
          <a:custGeom>
            <a:avLst/>
            <a:gdLst>
              <a:gd name="connsiteX0" fmla="*/ 0 w 6851650"/>
              <a:gd name="connsiteY0" fmla="*/ 35983 h 628650"/>
              <a:gd name="connsiteX1" fmla="*/ 3073400 w 6851650"/>
              <a:gd name="connsiteY1" fmla="*/ 620183 h 628650"/>
              <a:gd name="connsiteX2" fmla="*/ 6311900 w 6851650"/>
              <a:gd name="connsiteY2" fmla="*/ 86783 h 628650"/>
              <a:gd name="connsiteX3" fmla="*/ 6311900 w 6851650"/>
              <a:gd name="connsiteY3" fmla="*/ 99483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1650" h="628650">
                <a:moveTo>
                  <a:pt x="0" y="35983"/>
                </a:moveTo>
                <a:cubicBezTo>
                  <a:pt x="1010708" y="323849"/>
                  <a:pt x="2021417" y="611716"/>
                  <a:pt x="3073400" y="620183"/>
                </a:cubicBezTo>
                <a:cubicBezTo>
                  <a:pt x="4125383" y="628650"/>
                  <a:pt x="5772150" y="173566"/>
                  <a:pt x="6311900" y="86783"/>
                </a:cubicBezTo>
                <a:cubicBezTo>
                  <a:pt x="6851650" y="0"/>
                  <a:pt x="6581775" y="49741"/>
                  <a:pt x="6311900" y="9948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03648" y="30689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2996952"/>
            <a:ext cx="504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924945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23728" y="306896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36096" y="2780929"/>
            <a:ext cx="3706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96136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9872" y="4869160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5373216"/>
            <a:ext cx="8676456" cy="1386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 . 2 + 4 . 3 = 22 ( км)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Ответ: 22 км было между пешеходами в начале пути.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Безымянный (2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980728"/>
            <a:ext cx="304800" cy="304800"/>
          </a:xfrm>
          <a:prstGeom prst="rect">
            <a:avLst/>
          </a:prstGeom>
        </p:spPr>
      </p:pic>
      <p:sp>
        <p:nvSpPr>
          <p:cNvPr id="25" name="Овал 24"/>
          <p:cNvSpPr/>
          <p:nvPr/>
        </p:nvSpPr>
        <p:spPr>
          <a:xfrm>
            <a:off x="755576" y="4293096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236296" y="4293096"/>
            <a:ext cx="194320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500"/>
                            </p:stCondLst>
                            <p:childTnLst>
                              <p:par>
                                <p:cTn id="8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8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2" grpId="0" animBg="1"/>
      <p:bldP spid="13" grpId="0"/>
      <p:bldP spid="14" grpId="0"/>
      <p:bldP spid="15" grpId="0"/>
      <p:bldP spid="16" grpId="0"/>
      <p:bldP spid="18" grpId="0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468880"/>
        </p:xfrm>
        <a:graphic>
          <a:graphicData uri="http://schemas.openxmlformats.org/drawingml/2006/table">
            <a:tbl>
              <a:tblPr firstRow="1" bandRow="1"/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v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t</a:t>
                      </a:r>
                      <a:endParaRPr lang="ru-RU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s</a:t>
                      </a:r>
                      <a:endParaRPr lang="ru-RU" sz="4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5 км/ч</a:t>
                      </a:r>
                      <a:endParaRPr lang="ru-RU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2 ч</a:t>
                      </a:r>
                      <a:endParaRPr lang="ru-RU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4 км/ч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4800" b="0" baseline="0" dirty="0" smtClean="0">
                          <a:latin typeface="Arial" pitchFamily="34" charset="0"/>
                          <a:cs typeface="Arial" pitchFamily="34" charset="0"/>
                        </a:rPr>
                        <a:t> ч</a:t>
                      </a:r>
                      <a:endParaRPr lang="ru-RU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4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48680"/>
            <a:ext cx="8686800" cy="864096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сделать запись данных в таблице  (пример)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3068960"/>
            <a:ext cx="1619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}</a:t>
            </a:r>
            <a:r>
              <a:rPr lang="ru-RU" sz="6000" dirty="0" smtClean="0"/>
              <a:t>?</a:t>
            </a:r>
            <a:endParaRPr lang="ru-RU" sz="6000" dirty="0"/>
          </a:p>
        </p:txBody>
      </p:sp>
      <p:pic>
        <p:nvPicPr>
          <p:cNvPr id="10" name="табл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9087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261</TotalTime>
  <Words>109</Words>
  <Application>Microsoft Office PowerPoint</Application>
  <PresentationFormat>Экран (4:3)</PresentationFormat>
  <Paragraphs>36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Задачи на движение</vt:lpstr>
      <vt:lpstr>Схемы </vt:lpstr>
      <vt:lpstr>Движение  в противоположных направлениях</vt:lpstr>
      <vt:lpstr>Движение  в одном направлении</vt:lpstr>
      <vt:lpstr>Встречное движение</vt:lpstr>
      <vt:lpstr>Проверь себя!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движение</dc:title>
  <dc:creator>Чечёткина Д. Ю.</dc:creator>
  <cp:lastModifiedBy>Пирожок</cp:lastModifiedBy>
  <cp:revision>28</cp:revision>
  <dcterms:created xsi:type="dcterms:W3CDTF">2013-11-02T04:24:16Z</dcterms:created>
  <dcterms:modified xsi:type="dcterms:W3CDTF">2014-10-08T16:43:51Z</dcterms:modified>
</cp:coreProperties>
</file>