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926127-334C-4634-B305-6BC1E4D97D2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0389EE-0A90-4533-8195-66FE11A9A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Время и его измерение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Основная единица времени – секунда (с)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5191"/>
            <a:ext cx="8929718" cy="4625609"/>
          </a:xfrm>
        </p:spPr>
        <p:txBody>
          <a:bodyPr>
            <a:noAutofit/>
          </a:bodyPr>
          <a:lstStyle/>
          <a:p>
            <a:r>
              <a:rPr lang="ru-RU" sz="4400" dirty="0" smtClean="0"/>
              <a:t>60 секунд – это 1 минута</a:t>
            </a:r>
          </a:p>
          <a:p>
            <a:r>
              <a:rPr lang="ru-RU" sz="4400" dirty="0" smtClean="0"/>
              <a:t>60 минут – это 1 час</a:t>
            </a:r>
          </a:p>
          <a:p>
            <a:r>
              <a:rPr lang="ru-RU" sz="4400" dirty="0" smtClean="0"/>
              <a:t>24 часа – это сутки ( или 1 день)</a:t>
            </a:r>
          </a:p>
          <a:p>
            <a:r>
              <a:rPr lang="ru-RU" sz="4400" dirty="0" smtClean="0"/>
              <a:t>365 дней  ( високосный 366)– 1 год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 чем связано измерение времени?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Смена дня и ночи, смена времен года, повторение фаз луны.</a:t>
            </a:r>
            <a:endParaRPr lang="ru-RU" dirty="0"/>
          </a:p>
        </p:txBody>
      </p:sp>
      <p:pic>
        <p:nvPicPr>
          <p:cNvPr id="1028" name="Picture 4" descr="http://im3-tub-ru.yandex.net/i?id=80787064-0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35377"/>
            <a:ext cx="3357586" cy="1667602"/>
          </a:xfrm>
          <a:prstGeom prst="rect">
            <a:avLst/>
          </a:prstGeom>
          <a:noFill/>
        </p:spPr>
      </p:pic>
      <p:pic>
        <p:nvPicPr>
          <p:cNvPr id="1030" name="Picture 6" descr="http://s44.radikal.ru/i105/0904/ba/f5d7dfaca10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857760"/>
            <a:ext cx="3333750" cy="1866901"/>
          </a:xfrm>
          <a:prstGeom prst="rect">
            <a:avLst/>
          </a:prstGeom>
          <a:noFill/>
        </p:spPr>
      </p:pic>
      <p:pic>
        <p:nvPicPr>
          <p:cNvPr id="1032" name="Picture 8" descr="http://im1-tub-ru.yandex.net/i?id=170552923-31-72&amp;n=21"/>
          <p:cNvPicPr>
            <a:picLocks noChangeAspect="1" noChangeArrowheads="1"/>
          </p:cNvPicPr>
          <p:nvPr/>
        </p:nvPicPr>
        <p:blipFill>
          <a:blip r:embed="rId4"/>
          <a:srcRect l="7758" t="27586" r="4310" b="10345"/>
          <a:stretch>
            <a:fillRect/>
          </a:stretch>
        </p:blipFill>
        <p:spPr bwMode="auto">
          <a:xfrm>
            <a:off x="642910" y="3000372"/>
            <a:ext cx="3238523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Сутки,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Полный оборот Земли вокруг …</a:t>
            </a:r>
            <a:endParaRPr lang="ru-RU" dirty="0"/>
          </a:p>
        </p:txBody>
      </p:sp>
      <p:pic>
        <p:nvPicPr>
          <p:cNvPr id="16386" name="Picture 2" descr="http://www.ljplus.ru/img2/s/e/sen_semilia/mars-hron-1.jpg"/>
          <p:cNvPicPr>
            <a:picLocks noChangeAspect="1" noChangeArrowheads="1"/>
          </p:cNvPicPr>
          <p:nvPr/>
        </p:nvPicPr>
        <p:blipFill>
          <a:blip r:embed="rId2"/>
          <a:srcRect l="13493" r="8920"/>
          <a:stretch>
            <a:fillRect/>
          </a:stretch>
        </p:blipFill>
        <p:spPr bwMode="auto">
          <a:xfrm>
            <a:off x="3000364" y="2714620"/>
            <a:ext cx="2643206" cy="25538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14348" y="5357826"/>
            <a:ext cx="214314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с</a:t>
            </a:r>
            <a:r>
              <a:rPr lang="ru-RU" sz="3600" dirty="0" smtClean="0"/>
              <a:t>воей оси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5357826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Солнца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Узнай, сколько…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Секунд в 1 часе…</a:t>
            </a:r>
          </a:p>
          <a:p>
            <a:r>
              <a:rPr lang="ru-RU" dirty="0" smtClean="0"/>
              <a:t>Секунд в 1 сутках…</a:t>
            </a:r>
          </a:p>
          <a:p>
            <a:r>
              <a:rPr lang="ru-RU" dirty="0" smtClean="0"/>
              <a:t>Секунд в 1 году…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429000"/>
            <a:ext cx="8501122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 ч = 60 мин = 60 </a:t>
            </a:r>
            <a:r>
              <a:rPr lang="ru-RU" sz="4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</a:t>
            </a:r>
            <a:r>
              <a:rPr lang="ru-RU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60 с = 3600 с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86256"/>
            <a:ext cx="9144000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1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сут=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24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ч=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24х60 мин=1440 мин 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х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60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с=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= 86400 с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357826"/>
            <a:ext cx="8215338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год 365дней = 365х24ч=8760ч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60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мин=</a:t>
            </a:r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=525600 мин 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60 с = 31536000 с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1571612"/>
            <a:ext cx="292895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3600 с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500562" y="2214554"/>
            <a:ext cx="292895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86400 с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2857496"/>
            <a:ext cx="292895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31536000 с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Каждые 60 с – это 1 минута, значит…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18 000 с – это…</a:t>
            </a:r>
          </a:p>
          <a:p>
            <a:r>
              <a:rPr lang="ru-RU" dirty="0" smtClean="0"/>
              <a:t>32 400 с – это…</a:t>
            </a:r>
          </a:p>
          <a:p>
            <a:r>
              <a:rPr lang="ru-RU" dirty="0" smtClean="0"/>
              <a:t>720 000 с – это…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14744" y="1643050"/>
            <a:ext cx="421484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18000 : 60 = 300 мин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2285992"/>
            <a:ext cx="421484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324000 : 60 = 5400 мин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2928934"/>
            <a:ext cx="4357718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720000 : 60 = 12000 мин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 задачу: поезд движется со скоростью 90 км/ч…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Сколько метров он проходит за час?</a:t>
            </a:r>
          </a:p>
          <a:p>
            <a:r>
              <a:rPr lang="ru-RU" dirty="0" smtClean="0"/>
              <a:t>Сколько метров он проходит за 1 минуту?</a:t>
            </a:r>
          </a:p>
          <a:p>
            <a:r>
              <a:rPr lang="ru-RU" dirty="0" smtClean="0"/>
              <a:t>Сколько метров он проходит за 1 секунду?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3643314"/>
            <a:ext cx="392909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90 </a:t>
            </a:r>
            <a:r>
              <a:rPr lang="ru-RU" sz="3200" dirty="0" err="1" smtClean="0"/>
              <a:t>х</a:t>
            </a:r>
            <a:r>
              <a:rPr lang="ru-RU" sz="3200" dirty="0" smtClean="0"/>
              <a:t> 1000 = 90000 м/ч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442915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 90000 :60 = 1500м/мин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5429264"/>
            <a:ext cx="32861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 1500 : 60 = 25м/с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</TotalTime>
  <Words>241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Время и его измерение</vt:lpstr>
      <vt:lpstr>Основная единица времени – секунда (с)</vt:lpstr>
      <vt:lpstr>С чем связано измерение времени?</vt:lpstr>
      <vt:lpstr>Сутки, год</vt:lpstr>
      <vt:lpstr>Узнай, сколько…</vt:lpstr>
      <vt:lpstr>Каждые 60 с – это 1 минута, значит…</vt:lpstr>
      <vt:lpstr>Реши задачу: поезд движется со скоростью 90 км/ч…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и его измерение</dc:title>
  <dc:creator>Пирожок</dc:creator>
  <cp:lastModifiedBy>Пирожок</cp:lastModifiedBy>
  <cp:revision>6</cp:revision>
  <dcterms:created xsi:type="dcterms:W3CDTF">2014-04-03T14:45:40Z</dcterms:created>
  <dcterms:modified xsi:type="dcterms:W3CDTF">2014-10-08T16:46:08Z</dcterms:modified>
</cp:coreProperties>
</file>