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56" r:id="rId4"/>
    <p:sldId id="261" r:id="rId5"/>
    <p:sldId id="258" r:id="rId6"/>
    <p:sldId id="260" r:id="rId7"/>
    <p:sldId id="259" r:id="rId8"/>
    <p:sldId id="262" r:id="rId9"/>
    <p:sldId id="263" r:id="rId10"/>
    <p:sldId id="267" r:id="rId11"/>
    <p:sldId id="268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55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\Презентации\темы для презентаций\Zimn_sk_sla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82324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828800" y="1676400"/>
            <a:ext cx="5548378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Занимательная</a:t>
            </a: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математика</a:t>
            </a:r>
          </a:p>
          <a:p>
            <a:pPr algn="ctr"/>
            <a:endParaRPr lang="ru-RU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 класс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\Презентации\темы для презентаций\Zimn_sk_sla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82324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539031" y="762000"/>
            <a:ext cx="219861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Загадки</a:t>
            </a:r>
            <a:endParaRPr lang="ru-RU" sz="40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1524000"/>
            <a:ext cx="807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? 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38200" y="2590800"/>
            <a:ext cx="42663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12 месяцев – сколько это? 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8200" y="3352800"/>
            <a:ext cx="62309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Когда вы смотрите на 2, а говорите 14? 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5800" y="4343400"/>
            <a:ext cx="7086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Яйцо всмятку варится 3 минуты. Сколько времени потребуется, чтобы сварить 5 яиц? 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38200" y="5791200"/>
            <a:ext cx="630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Какое время года бывает 2 раза в году? 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839458" y="2362200"/>
            <a:ext cx="23045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Ответ: </a:t>
            </a:r>
            <a:r>
              <a:rPr lang="ru-RU" sz="2800" b="1" dirty="0" smtClean="0">
                <a:solidFill>
                  <a:srgbClr val="C00000"/>
                </a:solidFill>
              </a:rPr>
              <a:t>15 км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29200" y="2667000"/>
            <a:ext cx="1856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Ответ: </a:t>
            </a:r>
            <a:r>
              <a:rPr lang="ru-RU" sz="2800" b="1" dirty="0" smtClean="0">
                <a:solidFill>
                  <a:srgbClr val="C00000"/>
                </a:solidFill>
              </a:rPr>
              <a:t>год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48400" y="3810000"/>
            <a:ext cx="2723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Ответ: </a:t>
            </a:r>
            <a:r>
              <a:rPr lang="ru-RU" sz="2800" b="1" dirty="0" smtClean="0">
                <a:solidFill>
                  <a:srgbClr val="C00000"/>
                </a:solidFill>
              </a:rPr>
              <a:t>на часах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05400" y="5257800"/>
            <a:ext cx="23398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Ответ: </a:t>
            </a:r>
            <a:r>
              <a:rPr lang="ru-RU" sz="2800" b="1" dirty="0" smtClean="0">
                <a:solidFill>
                  <a:srgbClr val="C00000"/>
                </a:solidFill>
              </a:rPr>
              <a:t>3</a:t>
            </a:r>
            <a:r>
              <a:rPr lang="ru-RU" sz="2800" b="1" dirty="0" smtClean="0">
                <a:solidFill>
                  <a:srgbClr val="C00000"/>
                </a:solidFill>
              </a:rPr>
              <a:t> мин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81600" y="6334780"/>
            <a:ext cx="2129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Ответ: </a:t>
            </a:r>
            <a:r>
              <a:rPr lang="ru-RU" sz="2800" b="1" dirty="0" smtClean="0">
                <a:solidFill>
                  <a:srgbClr val="C00000"/>
                </a:solidFill>
              </a:rPr>
              <a:t>зима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\Презентации\темы для презентаций\Zimn_sk_sla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82324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048000" y="762000"/>
            <a:ext cx="31806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Блиц-опрос</a:t>
            </a:r>
            <a:endParaRPr lang="ru-RU" sz="40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1524000"/>
            <a:ext cx="8077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</a:t>
            </a:r>
            <a:r>
              <a:rPr lang="ru-RU" sz="2800" dirty="0" smtClean="0"/>
              <a:t>В красном </a:t>
            </a:r>
            <a:r>
              <a:rPr lang="ru-RU" sz="2800" dirty="0" smtClean="0"/>
              <a:t>домике сто братьев живут, все друг на друга </a:t>
            </a:r>
            <a:r>
              <a:rPr lang="ru-RU" sz="2800" dirty="0" smtClean="0"/>
              <a:t>похожи? 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38200" y="2590800"/>
            <a:ext cx="8305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Нас семь братьев, летами все равные, </a:t>
            </a:r>
            <a:endParaRPr lang="ru-RU" sz="2800" dirty="0" smtClean="0"/>
          </a:p>
          <a:p>
            <a:r>
              <a:rPr lang="ru-RU" sz="2800" dirty="0" smtClean="0"/>
              <a:t>а </a:t>
            </a:r>
            <a:r>
              <a:rPr lang="ru-RU" sz="2800" dirty="0" smtClean="0"/>
              <a:t>именем </a:t>
            </a:r>
            <a:r>
              <a:rPr lang="ru-RU" sz="2800" dirty="0" smtClean="0"/>
              <a:t>разные? 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8200" y="3505200"/>
            <a:ext cx="80667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Чтоб не мёрзнуть, 5 ребят в печке вязанной сидят</a:t>
            </a:r>
            <a:r>
              <a:rPr lang="ru-RU" sz="2800" dirty="0" smtClean="0"/>
              <a:t>? 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5800" y="4419600"/>
            <a:ext cx="7086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Стоит Антошка на одной ножке. Где солнце встанет, туда он и глянет</a:t>
            </a:r>
            <a:r>
              <a:rPr lang="ru-RU" sz="2800" dirty="0" smtClean="0"/>
              <a:t>? 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38200" y="5562600"/>
            <a:ext cx="654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В году у дедушки четыре имени. Кто это</a:t>
            </a:r>
            <a:r>
              <a:rPr lang="ru-RU" sz="2800" dirty="0" smtClean="0"/>
              <a:t>? 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943600" y="2057400"/>
            <a:ext cx="23040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Ответ: </a:t>
            </a:r>
            <a:r>
              <a:rPr lang="ru-RU" sz="2800" b="1" dirty="0" smtClean="0">
                <a:solidFill>
                  <a:srgbClr val="C00000"/>
                </a:solidFill>
              </a:rPr>
              <a:t>арбуз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19800" y="2971800"/>
            <a:ext cx="2462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Ответ: </a:t>
            </a:r>
            <a:r>
              <a:rPr lang="ru-RU" sz="2800" b="1" dirty="0" smtClean="0">
                <a:solidFill>
                  <a:srgbClr val="C00000"/>
                </a:solidFill>
              </a:rPr>
              <a:t>неделя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0" y="3962400"/>
            <a:ext cx="43006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Ответ: </a:t>
            </a:r>
            <a:r>
              <a:rPr lang="ru-RU" sz="2800" b="1" dirty="0" smtClean="0">
                <a:solidFill>
                  <a:srgbClr val="C00000"/>
                </a:solidFill>
              </a:rPr>
              <a:t>пальцы в варежке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76800" y="5105400"/>
            <a:ext cx="29784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Ответ: </a:t>
            </a:r>
            <a:r>
              <a:rPr lang="ru-RU" sz="2800" b="1" dirty="0" smtClean="0">
                <a:solidFill>
                  <a:srgbClr val="C00000"/>
                </a:solidFill>
              </a:rPr>
              <a:t>подсолнух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33600" y="6096000"/>
            <a:ext cx="513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Ответ: </a:t>
            </a:r>
            <a:r>
              <a:rPr lang="ru-RU" sz="2800" b="1" dirty="0" smtClean="0">
                <a:solidFill>
                  <a:srgbClr val="C00000"/>
                </a:solidFill>
              </a:rPr>
              <a:t>зима, весна, лето, осень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МОИ ДОКУМЕНТЫ\Презентации\темы для презентаций\Zimn_sk_sla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8324" y="0"/>
            <a:ext cx="9282324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85800" y="2057400"/>
            <a:ext cx="736361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 новых встреч!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\Презентации\темы для презентаций\Zimn_sk_sla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82324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048000" y="762000"/>
            <a:ext cx="31806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Блиц-опрос</a:t>
            </a:r>
            <a:endParaRPr lang="ru-RU" sz="40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1524000"/>
            <a:ext cx="8077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Тройка лошадей пробежала 15 км. Сколько километров пробежала каждая лошадь? 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38200" y="2590800"/>
            <a:ext cx="42663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12 месяцев – сколько это? 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8200" y="3352800"/>
            <a:ext cx="62309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Когда вы смотрите на 2, а говорите 14? 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5800" y="4343400"/>
            <a:ext cx="7086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Яйцо всмятку варится 3 минуты. Сколько времени потребуется, чтобы сварить 5 яиц? 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38200" y="5791200"/>
            <a:ext cx="630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Какое время года бывает 2 раза в году? 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839458" y="2362200"/>
            <a:ext cx="23045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Ответ: </a:t>
            </a:r>
            <a:r>
              <a:rPr lang="ru-RU" sz="2800" b="1" dirty="0" smtClean="0">
                <a:solidFill>
                  <a:srgbClr val="C00000"/>
                </a:solidFill>
              </a:rPr>
              <a:t>15 км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29200" y="2667000"/>
            <a:ext cx="1856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Ответ: </a:t>
            </a:r>
            <a:r>
              <a:rPr lang="ru-RU" sz="2800" b="1" dirty="0" smtClean="0">
                <a:solidFill>
                  <a:srgbClr val="C00000"/>
                </a:solidFill>
              </a:rPr>
              <a:t>год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48400" y="3810000"/>
            <a:ext cx="2723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Ответ: </a:t>
            </a:r>
            <a:r>
              <a:rPr lang="ru-RU" sz="2800" b="1" dirty="0" smtClean="0">
                <a:solidFill>
                  <a:srgbClr val="C00000"/>
                </a:solidFill>
              </a:rPr>
              <a:t>на часах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05400" y="5257800"/>
            <a:ext cx="23398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Ответ: </a:t>
            </a:r>
            <a:r>
              <a:rPr lang="ru-RU" sz="2800" b="1" dirty="0" smtClean="0">
                <a:solidFill>
                  <a:srgbClr val="C00000"/>
                </a:solidFill>
              </a:rPr>
              <a:t>3</a:t>
            </a:r>
            <a:r>
              <a:rPr lang="ru-RU" sz="2800" b="1" dirty="0" smtClean="0">
                <a:solidFill>
                  <a:srgbClr val="C00000"/>
                </a:solidFill>
              </a:rPr>
              <a:t> мин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81600" y="6334780"/>
            <a:ext cx="2129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Ответ: </a:t>
            </a:r>
            <a:r>
              <a:rPr lang="ru-RU" sz="2800" b="1" dirty="0" smtClean="0">
                <a:solidFill>
                  <a:srgbClr val="C00000"/>
                </a:solidFill>
              </a:rPr>
              <a:t>зима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\Презентации\темы для презентаций\Zimn_sk_sla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9162" y="0"/>
            <a:ext cx="9282324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33600" y="762000"/>
            <a:ext cx="50045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Логические задачи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600200"/>
            <a:ext cx="805861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У Миши три тележки разного цвета:</a:t>
            </a:r>
            <a:br>
              <a:rPr lang="ru-RU" sz="2400" dirty="0" smtClean="0"/>
            </a:br>
            <a:r>
              <a:rPr lang="ru-RU" sz="2400" b="1" dirty="0" smtClean="0">
                <a:solidFill>
                  <a:srgbClr val="FF0000"/>
                </a:solidFill>
              </a:rPr>
              <a:t>Красная</a:t>
            </a:r>
            <a:r>
              <a:rPr lang="ru-RU" sz="2400" dirty="0" smtClean="0"/>
              <a:t>,</a:t>
            </a:r>
            <a:r>
              <a:rPr lang="ru-RU" sz="2400" b="1" dirty="0" smtClean="0">
                <a:solidFill>
                  <a:srgbClr val="FFC000"/>
                </a:solidFill>
              </a:rPr>
              <a:t> желтая </a:t>
            </a:r>
            <a:r>
              <a:rPr lang="ru-RU" sz="2400" dirty="0" smtClean="0"/>
              <a:t>и </a:t>
            </a:r>
            <a:r>
              <a:rPr lang="ru-RU" sz="2400" b="1" dirty="0" smtClean="0">
                <a:solidFill>
                  <a:srgbClr val="002060"/>
                </a:solidFill>
              </a:rPr>
              <a:t>синяя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Еще у Миши три игрушки: неваляшка, пирамидка и юла.</a:t>
            </a:r>
            <a:br>
              <a:rPr lang="ru-RU" sz="2400" dirty="0" smtClean="0"/>
            </a:br>
            <a:r>
              <a:rPr lang="ru-RU" sz="2400" dirty="0" smtClean="0"/>
              <a:t>В </a:t>
            </a:r>
            <a:r>
              <a:rPr lang="ru-RU" sz="2400" b="1" dirty="0" smtClean="0">
                <a:solidFill>
                  <a:srgbClr val="FF0000"/>
                </a:solidFill>
              </a:rPr>
              <a:t>красной</a:t>
            </a:r>
            <a:r>
              <a:rPr lang="ru-RU" sz="2400" dirty="0" smtClean="0"/>
              <a:t> тележке он повезет не юлу и не пирамидку.</a:t>
            </a:r>
            <a:br>
              <a:rPr lang="ru-RU" sz="2400" dirty="0" smtClean="0"/>
            </a:br>
            <a:r>
              <a:rPr lang="ru-RU" sz="2400" dirty="0" smtClean="0"/>
              <a:t>В </a:t>
            </a:r>
            <a:r>
              <a:rPr lang="ru-RU" sz="2400" b="1" dirty="0" smtClean="0">
                <a:solidFill>
                  <a:srgbClr val="FFC000"/>
                </a:solidFill>
              </a:rPr>
              <a:t>желтой</a:t>
            </a:r>
            <a:r>
              <a:rPr lang="ru-RU" sz="2400" dirty="0" smtClean="0"/>
              <a:t> - не юлу и не неваляшку. </a:t>
            </a:r>
            <a:br>
              <a:rPr lang="ru-RU" sz="2400" dirty="0" smtClean="0"/>
            </a:br>
            <a:r>
              <a:rPr lang="ru-RU" sz="2400" dirty="0" smtClean="0"/>
              <a:t>Что повезет Мишка в каждой из тележек?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1295400" y="4495800"/>
            <a:ext cx="1447800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429000" y="4495800"/>
            <a:ext cx="1447800" cy="762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486400" y="4495800"/>
            <a:ext cx="1447800" cy="7620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600200" y="4267200"/>
            <a:ext cx="76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/>
              <a:t>Н</a:t>
            </a:r>
            <a:endParaRPr lang="ru-RU" sz="7200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0" y="4267200"/>
            <a:ext cx="76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/>
              <a:t>П</a:t>
            </a:r>
            <a:endParaRPr lang="ru-RU" sz="7200" dirty="0"/>
          </a:p>
        </p:txBody>
      </p:sp>
      <p:sp>
        <p:nvSpPr>
          <p:cNvPr id="11" name="TextBox 10"/>
          <p:cNvSpPr txBox="1"/>
          <p:nvPr/>
        </p:nvSpPr>
        <p:spPr>
          <a:xfrm>
            <a:off x="5791200" y="4267200"/>
            <a:ext cx="76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solidFill>
                  <a:srgbClr val="FFC000"/>
                </a:solidFill>
              </a:rPr>
              <a:t>Ю</a:t>
            </a:r>
            <a:endParaRPr lang="ru-RU" sz="72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\Презентации\темы для презентаций\Zimn_sk_sla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8324" y="0"/>
            <a:ext cx="9282324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33600" y="762000"/>
            <a:ext cx="50045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Логические задачи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4400" y="1905000"/>
            <a:ext cx="716280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/>
              <a:t>В лесу елок больше, чем берез, а берез больше, чем осин</a:t>
            </a:r>
            <a:r>
              <a:rPr lang="ru-RU" sz="4000" dirty="0" smtClean="0"/>
              <a:t>.</a:t>
            </a:r>
          </a:p>
          <a:p>
            <a:pPr algn="ctr"/>
            <a:r>
              <a:rPr lang="ru-RU" sz="4000" dirty="0" smtClean="0"/>
              <a:t> </a:t>
            </a:r>
            <a:r>
              <a:rPr lang="ru-RU" sz="4000" dirty="0" smtClean="0"/>
              <a:t>Чего больше: елок или осин? Почему?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\Презентации\темы для презентаций\Zimn_sk_sla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9162" y="0"/>
            <a:ext cx="9282324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33600" y="762000"/>
            <a:ext cx="50045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Логические задачи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9600" y="1600200"/>
            <a:ext cx="7696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/>
              <a:t> </a:t>
            </a:r>
            <a:r>
              <a:rPr lang="ru-RU" sz="4000" dirty="0" smtClean="0"/>
              <a:t>В книжке 12 страниц. Сколько цифр понадобилось, чтобы пронумеровать все страницы? Сколько из них единичек? 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648200"/>
            <a:ext cx="69493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</a:rPr>
              <a:t>1, 2, 3, 4, 5, 6, 7, 8, 9, 10, 11, 12.</a:t>
            </a:r>
            <a:endParaRPr lang="ru-RU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4600" y="5562600"/>
            <a:ext cx="31008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</a:rPr>
              <a:t>Ответ: </a:t>
            </a:r>
            <a:r>
              <a:rPr lang="ru-RU" sz="4000" b="1" dirty="0" smtClean="0">
                <a:solidFill>
                  <a:srgbClr val="C00000"/>
                </a:solidFill>
              </a:rPr>
              <a:t>10;  4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\Презентации\темы для презентаций\Zimn_sk_sla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9162" y="0"/>
            <a:ext cx="9282324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33600" y="762000"/>
            <a:ext cx="50045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Логические задачи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1000" y="1600200"/>
            <a:ext cx="8001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В комнате стояли табуретки и стулья. </a:t>
            </a:r>
            <a:endParaRPr lang="ru-RU" sz="3600" dirty="0" smtClean="0"/>
          </a:p>
          <a:p>
            <a:pPr algn="ctr"/>
            <a:r>
              <a:rPr lang="ru-RU" sz="3600" dirty="0" smtClean="0"/>
              <a:t>У </a:t>
            </a:r>
            <a:r>
              <a:rPr lang="ru-RU" sz="3600" dirty="0" smtClean="0"/>
              <a:t>каждой табуретки 3 ножки, а у стула — 4. Всего табуреток и стульев было 5, а ножек у них было 18</a:t>
            </a:r>
            <a:r>
              <a:rPr lang="ru-RU" sz="3600" dirty="0" smtClean="0"/>
              <a:t>.</a:t>
            </a:r>
          </a:p>
          <a:p>
            <a:pPr algn="ctr"/>
            <a:r>
              <a:rPr lang="ru-RU" sz="3600" dirty="0" smtClean="0"/>
              <a:t> </a:t>
            </a:r>
            <a:r>
              <a:rPr lang="ru-RU" sz="3600" dirty="0" smtClean="0"/>
              <a:t>Сколько было табуреток? стульев?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4800600"/>
            <a:ext cx="64714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</a:rPr>
              <a:t>Ответ: </a:t>
            </a:r>
            <a:r>
              <a:rPr lang="ru-RU" sz="4000" b="1" dirty="0" smtClean="0">
                <a:solidFill>
                  <a:srgbClr val="C00000"/>
                </a:solidFill>
              </a:rPr>
              <a:t>2</a:t>
            </a:r>
            <a:r>
              <a:rPr lang="ru-RU" sz="4000" b="1" dirty="0" smtClean="0">
                <a:solidFill>
                  <a:srgbClr val="C00000"/>
                </a:solidFill>
              </a:rPr>
              <a:t> табуретки;  3 стула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\Презентации\темы для презентаций\Zimn_sk_sla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82324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33600" y="762000"/>
            <a:ext cx="50045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Логические задачи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1676400"/>
            <a:ext cx="7391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Класс шел парами. Один из учеников посмотрел вперед и насчитал девять пар, затем обернулся и насчитал пять пар. Сколько учеников шло в колонне?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5029200"/>
            <a:ext cx="41556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</a:rPr>
              <a:t>Ответ: </a:t>
            </a:r>
            <a:r>
              <a:rPr lang="ru-RU" sz="4000" b="1" dirty="0" smtClean="0">
                <a:solidFill>
                  <a:srgbClr val="C00000"/>
                </a:solidFill>
              </a:rPr>
              <a:t>31 ученик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МОИ ДОКУМЕНТЫ\Презентации\темы для презентаций\Zimn_sk_sla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8324" y="0"/>
            <a:ext cx="9282324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66800" y="1752600"/>
            <a:ext cx="6629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Нарисуй </a:t>
            </a:r>
            <a:r>
              <a:rPr lang="ru-RU" sz="3600" b="1" dirty="0" smtClean="0">
                <a:solidFill>
                  <a:srgbClr val="C00000"/>
                </a:solidFill>
              </a:rPr>
              <a:t>три</a:t>
            </a:r>
            <a:r>
              <a:rPr lang="ru-RU" sz="3600" dirty="0" smtClean="0"/>
              <a:t> прямых и отметь на каждой из них по две точки так, чтобы отмеченных точек было </a:t>
            </a:r>
            <a:r>
              <a:rPr lang="ru-RU" sz="3600" b="1" dirty="0" smtClean="0">
                <a:solidFill>
                  <a:srgbClr val="C00000"/>
                </a:solidFill>
              </a:rPr>
              <a:t>3.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33600" y="762000"/>
            <a:ext cx="50045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Логические задачи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2438400" y="4114800"/>
            <a:ext cx="3124200" cy="1828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352800" y="4191000"/>
            <a:ext cx="3581400" cy="160020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362200" y="5410200"/>
            <a:ext cx="4495800" cy="7620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4419600" y="4648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3124200" y="5410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019800" y="5334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МОИ ДОКУМЕНТЫ\Презентации\темы для презентаций\Zimn_sk_sla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82324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276600" y="4724400"/>
            <a:ext cx="22095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</a:rPr>
              <a:t>Ответ: </a:t>
            </a:r>
            <a:r>
              <a:rPr lang="ru-RU" sz="4000" b="1" dirty="0" smtClean="0">
                <a:solidFill>
                  <a:srgbClr val="C00000"/>
                </a:solidFill>
              </a:rPr>
              <a:t>3</a:t>
            </a:r>
            <a:r>
              <a:rPr lang="ru-RU" sz="4000" b="1" dirty="0" smtClean="0">
                <a:solidFill>
                  <a:srgbClr val="C00000"/>
                </a:solidFill>
              </a:rPr>
              <a:t>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5800" y="2057400"/>
            <a:ext cx="769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Верёвку нужно разрезать на 4 части. Сколько разрезов нужно сделать?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33600" y="762000"/>
            <a:ext cx="50045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Логические задачи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685800" y="3581400"/>
            <a:ext cx="7160820" cy="690748"/>
          </a:xfrm>
          <a:custGeom>
            <a:avLst/>
            <a:gdLst>
              <a:gd name="connsiteX0" fmla="*/ 0 w 7160820"/>
              <a:gd name="connsiteY0" fmla="*/ 425532 h 690748"/>
              <a:gd name="connsiteX1" fmla="*/ 819397 w 7160820"/>
              <a:gd name="connsiteY1" fmla="*/ 21771 h 690748"/>
              <a:gd name="connsiteX2" fmla="*/ 2505693 w 7160820"/>
              <a:gd name="connsiteY2" fmla="*/ 556160 h 690748"/>
              <a:gd name="connsiteX3" fmla="*/ 4560124 w 7160820"/>
              <a:gd name="connsiteY3" fmla="*/ 104898 h 690748"/>
              <a:gd name="connsiteX4" fmla="*/ 6377049 w 7160820"/>
              <a:gd name="connsiteY4" fmla="*/ 686789 h 690748"/>
              <a:gd name="connsiteX5" fmla="*/ 7160820 w 7160820"/>
              <a:gd name="connsiteY5" fmla="*/ 81147 h 690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60820" h="690748">
                <a:moveTo>
                  <a:pt x="0" y="425532"/>
                </a:moveTo>
                <a:cubicBezTo>
                  <a:pt x="200891" y="212766"/>
                  <a:pt x="401782" y="0"/>
                  <a:pt x="819397" y="21771"/>
                </a:cubicBezTo>
                <a:cubicBezTo>
                  <a:pt x="1237013" y="43542"/>
                  <a:pt x="1882239" y="542306"/>
                  <a:pt x="2505693" y="556160"/>
                </a:cubicBezTo>
                <a:cubicBezTo>
                  <a:pt x="3129147" y="570014"/>
                  <a:pt x="3914898" y="83127"/>
                  <a:pt x="4560124" y="104898"/>
                </a:cubicBezTo>
                <a:cubicBezTo>
                  <a:pt x="5205350" y="126669"/>
                  <a:pt x="5943600" y="690748"/>
                  <a:pt x="6377049" y="686789"/>
                </a:cubicBezTo>
                <a:cubicBezTo>
                  <a:pt x="6810498" y="682831"/>
                  <a:pt x="6985659" y="381989"/>
                  <a:pt x="7160820" y="81147"/>
                </a:cubicBezTo>
              </a:path>
            </a:pathLst>
          </a:cu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286000" y="3733800"/>
            <a:ext cx="0" cy="381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962400" y="3810000"/>
            <a:ext cx="0" cy="381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19800" y="3733800"/>
            <a:ext cx="0" cy="381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456</Words>
  <Application>Microsoft Office PowerPoint</Application>
  <PresentationFormat>Экран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17</cp:revision>
  <dcterms:created xsi:type="dcterms:W3CDTF">2014-02-16T07:00:49Z</dcterms:created>
  <dcterms:modified xsi:type="dcterms:W3CDTF">2014-02-16T08:03:15Z</dcterms:modified>
</cp:coreProperties>
</file>