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6" r:id="rId4"/>
    <p:sldId id="261" r:id="rId5"/>
    <p:sldId id="258" r:id="rId6"/>
    <p:sldId id="260" r:id="rId7"/>
    <p:sldId id="259" r:id="rId8"/>
    <p:sldId id="262" r:id="rId9"/>
    <p:sldId id="263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5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23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28800" y="1676400"/>
            <a:ext cx="554837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Занимательная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математика</a:t>
            </a: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класс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23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39031" y="762000"/>
            <a:ext cx="21986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Загадки</a:t>
            </a:r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5240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?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2590800"/>
            <a:ext cx="4266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12 месяцев – сколько это?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3352800"/>
            <a:ext cx="623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Когда вы смотрите на 2, а говорите 14?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343400"/>
            <a:ext cx="708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Яйцо всмятку варится 3 минуты. Сколько времени потребуется, чтобы сварить 5 яиц?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5791200"/>
            <a:ext cx="630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Какое время года бывает 2 раза в году?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39458" y="2362200"/>
            <a:ext cx="2304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15 км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2667000"/>
            <a:ext cx="1856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год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3810000"/>
            <a:ext cx="2723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на часах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5257800"/>
            <a:ext cx="2339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мин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6334780"/>
            <a:ext cx="2129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зима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23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48000" y="762000"/>
            <a:ext cx="3180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Блиц-опрос</a:t>
            </a:r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5240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/>
              <a:t>В красном </a:t>
            </a:r>
            <a:r>
              <a:rPr lang="ru-RU" sz="2800" dirty="0" smtClean="0"/>
              <a:t>домике сто братьев живут, все друг на друга </a:t>
            </a:r>
            <a:r>
              <a:rPr lang="ru-RU" sz="2800" dirty="0" smtClean="0"/>
              <a:t>похожи?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25908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Нас семь братьев, летами все равные, </a:t>
            </a:r>
            <a:endParaRPr lang="ru-RU" sz="2800" dirty="0" smtClean="0"/>
          </a:p>
          <a:p>
            <a:r>
              <a:rPr lang="ru-RU" sz="2800" dirty="0" smtClean="0"/>
              <a:t>а </a:t>
            </a:r>
            <a:r>
              <a:rPr lang="ru-RU" sz="2800" dirty="0" smtClean="0"/>
              <a:t>именем </a:t>
            </a:r>
            <a:r>
              <a:rPr lang="ru-RU" sz="2800" dirty="0" smtClean="0"/>
              <a:t>разные?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3505200"/>
            <a:ext cx="8066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Чтоб не мёрзнуть, 5 ребят в печке вязанной сидят</a:t>
            </a:r>
            <a:r>
              <a:rPr lang="ru-RU" sz="2800" dirty="0" smtClean="0"/>
              <a:t>?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419600"/>
            <a:ext cx="708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Стоит Антошка на одной ножке. Где солнце встанет, туда он и глянет</a:t>
            </a:r>
            <a:r>
              <a:rPr lang="ru-RU" sz="2800" dirty="0" smtClean="0"/>
              <a:t>?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5562600"/>
            <a:ext cx="654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 году у дедушки четыре имени. Кто это</a:t>
            </a:r>
            <a:r>
              <a:rPr lang="ru-RU" sz="2800" dirty="0" smtClean="0"/>
              <a:t>?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057400"/>
            <a:ext cx="2304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арбуз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2971800"/>
            <a:ext cx="2462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неделя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962400"/>
            <a:ext cx="4300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пальцы в варежке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5105400"/>
            <a:ext cx="2978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подсолнух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6096000"/>
            <a:ext cx="513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зима, весна, лето, осень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8324" y="0"/>
            <a:ext cx="9282324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5800" y="2057400"/>
            <a:ext cx="73636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 новых встреч!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23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48000" y="762000"/>
            <a:ext cx="3180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Блиц-опрос</a:t>
            </a:r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5240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Тройка лошадей пробежала 15 км. Сколько километров пробежала каждая лошадь?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2590800"/>
            <a:ext cx="4266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12 месяцев – сколько это?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3352800"/>
            <a:ext cx="623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Когда вы смотрите на 2, а говорите 14?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343400"/>
            <a:ext cx="708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Яйцо всмятку варится 3 минуты. Сколько времени потребуется, чтобы сварить 5 яиц?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5791200"/>
            <a:ext cx="630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Какое время года бывает 2 раза в году?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39458" y="2362200"/>
            <a:ext cx="2304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15 км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2667000"/>
            <a:ext cx="1856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год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3810000"/>
            <a:ext cx="2723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на часах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5257800"/>
            <a:ext cx="2339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мин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6334780"/>
            <a:ext cx="2129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зима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162" y="0"/>
            <a:ext cx="92823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33600" y="762000"/>
            <a:ext cx="50045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Логические задачи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0586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 Миши три тележки разного цвета: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Красная</a:t>
            </a:r>
            <a:r>
              <a:rPr lang="ru-RU" sz="2400" dirty="0" smtClean="0"/>
              <a:t>,</a:t>
            </a:r>
            <a:r>
              <a:rPr lang="ru-RU" sz="2400" b="1" dirty="0" smtClean="0">
                <a:solidFill>
                  <a:srgbClr val="FFC000"/>
                </a:solidFill>
              </a:rPr>
              <a:t> желтая </a:t>
            </a:r>
            <a:r>
              <a:rPr lang="ru-RU" sz="2400" dirty="0" smtClean="0"/>
              <a:t>и </a:t>
            </a:r>
            <a:r>
              <a:rPr lang="ru-RU" sz="2400" b="1" dirty="0" smtClean="0">
                <a:solidFill>
                  <a:srgbClr val="002060"/>
                </a:solidFill>
              </a:rPr>
              <a:t>синяя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Еще у Миши три игрушки: неваляшка, пирамидка и юла.</a:t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красной</a:t>
            </a:r>
            <a:r>
              <a:rPr lang="ru-RU" sz="2400" dirty="0" smtClean="0"/>
              <a:t> тележке он повезет не юлу и не пирамидку.</a:t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b="1" dirty="0" smtClean="0">
                <a:solidFill>
                  <a:srgbClr val="FFC000"/>
                </a:solidFill>
              </a:rPr>
              <a:t>желтой</a:t>
            </a:r>
            <a:r>
              <a:rPr lang="ru-RU" sz="2400" dirty="0" smtClean="0"/>
              <a:t> - не юлу и не неваляшку. </a:t>
            </a:r>
            <a:br>
              <a:rPr lang="ru-RU" sz="2400" dirty="0" smtClean="0"/>
            </a:br>
            <a:r>
              <a:rPr lang="ru-RU" sz="2400" dirty="0" smtClean="0"/>
              <a:t>Что повезет Мишка в каждой из тележек?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295400" y="4495800"/>
            <a:ext cx="14478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429000" y="4495800"/>
            <a:ext cx="1447800" cy="762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486400" y="4495800"/>
            <a:ext cx="1447800" cy="762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00200" y="42672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Н</a:t>
            </a:r>
            <a:endParaRPr lang="ru-RU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42672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П</a:t>
            </a:r>
            <a:endParaRPr lang="ru-RU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42672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C000"/>
                </a:solidFill>
              </a:rPr>
              <a:t>Ю</a:t>
            </a:r>
            <a:endParaRPr lang="ru-RU" sz="7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8324" y="0"/>
            <a:ext cx="92823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33600" y="762000"/>
            <a:ext cx="50045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Логические задачи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905000"/>
            <a:ext cx="71628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В лесу елок больше, чем берез, а берез больше, чем осин</a:t>
            </a:r>
            <a:r>
              <a:rPr lang="ru-RU" sz="4000" dirty="0" smtClean="0"/>
              <a:t>.</a:t>
            </a:r>
          </a:p>
          <a:p>
            <a:pPr algn="ctr"/>
            <a:r>
              <a:rPr lang="ru-RU" sz="4000" dirty="0" smtClean="0"/>
              <a:t> </a:t>
            </a:r>
            <a:r>
              <a:rPr lang="ru-RU" sz="4000" dirty="0" smtClean="0"/>
              <a:t>Чего больше: елок или осин? Почему?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162" y="0"/>
            <a:ext cx="92823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33600" y="762000"/>
            <a:ext cx="50045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Логические задачи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6002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 </a:t>
            </a:r>
            <a:r>
              <a:rPr lang="ru-RU" sz="4000" dirty="0" smtClean="0"/>
              <a:t>В книжке 12 страниц. Сколько цифр понадобилось, чтобы пронумеровать все страницы? Сколько из них единичек? 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648200"/>
            <a:ext cx="6949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1, 2, 3, 4, 5, 6, 7, 8, 9, 10, 11, 12.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5562600"/>
            <a:ext cx="3100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</a:rPr>
              <a:t>10;  4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162" y="0"/>
            <a:ext cx="92823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33600" y="762000"/>
            <a:ext cx="50045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Логические задачи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600200"/>
            <a:ext cx="8001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 комнате стояли табуретки и стулья. </a:t>
            </a:r>
            <a:endParaRPr lang="ru-RU" sz="3600" dirty="0" smtClean="0"/>
          </a:p>
          <a:p>
            <a:pPr algn="ctr"/>
            <a:r>
              <a:rPr lang="ru-RU" sz="3600" dirty="0" smtClean="0"/>
              <a:t>У </a:t>
            </a:r>
            <a:r>
              <a:rPr lang="ru-RU" sz="3600" dirty="0" smtClean="0"/>
              <a:t>каждой табуретки 3 ножки, а у стула — 4. Всего табуреток и стульев было 5, а ножек у них было 18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 smtClean="0"/>
              <a:t>Сколько было табуреток? стульев?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800600"/>
            <a:ext cx="6471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</a:rPr>
              <a:t>2</a:t>
            </a:r>
            <a:r>
              <a:rPr lang="ru-RU" sz="4000" b="1" dirty="0" smtClean="0">
                <a:solidFill>
                  <a:srgbClr val="C00000"/>
                </a:solidFill>
              </a:rPr>
              <a:t> табуретки;  3 стула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23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33600" y="762000"/>
            <a:ext cx="50045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Логические задачи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676400"/>
            <a:ext cx="7391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Класс шел парами. Один из учеников посмотрел вперед и насчитал девять пар, затем обернулся и насчитал пять пар. Сколько учеников шло в колонне?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029200"/>
            <a:ext cx="4155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</a:rPr>
              <a:t>31 ученик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8324" y="0"/>
            <a:ext cx="9282324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66800" y="1752600"/>
            <a:ext cx="6629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Нарисуй </a:t>
            </a:r>
            <a:r>
              <a:rPr lang="ru-RU" sz="3600" b="1" dirty="0" smtClean="0">
                <a:solidFill>
                  <a:srgbClr val="C00000"/>
                </a:solidFill>
              </a:rPr>
              <a:t>три</a:t>
            </a:r>
            <a:r>
              <a:rPr lang="ru-RU" sz="3600" dirty="0" smtClean="0"/>
              <a:t> прямых и отметь на каждой из них по две точки так, чтобы отмеченных точек было </a:t>
            </a:r>
            <a:r>
              <a:rPr lang="ru-RU" sz="3600" b="1" dirty="0" smtClean="0">
                <a:solidFill>
                  <a:srgbClr val="C00000"/>
                </a:solidFill>
              </a:rPr>
              <a:t>3.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33600" y="762000"/>
            <a:ext cx="50045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Логические задачи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438400" y="4114800"/>
            <a:ext cx="3124200" cy="1828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352800" y="4191000"/>
            <a:ext cx="3581400" cy="16002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362200" y="5410200"/>
            <a:ext cx="4495800" cy="76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4419600" y="4648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124200" y="5410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19800" y="5334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ОИ ДОКУМЕНТЫ\Презентации\темы для презентаций\Zimn_sk_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2324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276600" y="4724400"/>
            <a:ext cx="2209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</a:rPr>
              <a:t>3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20574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Верёвку нужно разрезать на 4 части. Сколько разрезов нужно сделать?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33600" y="762000"/>
            <a:ext cx="50045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Логические задачи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685800" y="3581400"/>
            <a:ext cx="7160820" cy="690748"/>
          </a:xfrm>
          <a:custGeom>
            <a:avLst/>
            <a:gdLst>
              <a:gd name="connsiteX0" fmla="*/ 0 w 7160820"/>
              <a:gd name="connsiteY0" fmla="*/ 425532 h 690748"/>
              <a:gd name="connsiteX1" fmla="*/ 819397 w 7160820"/>
              <a:gd name="connsiteY1" fmla="*/ 21771 h 690748"/>
              <a:gd name="connsiteX2" fmla="*/ 2505693 w 7160820"/>
              <a:gd name="connsiteY2" fmla="*/ 556160 h 690748"/>
              <a:gd name="connsiteX3" fmla="*/ 4560124 w 7160820"/>
              <a:gd name="connsiteY3" fmla="*/ 104898 h 690748"/>
              <a:gd name="connsiteX4" fmla="*/ 6377049 w 7160820"/>
              <a:gd name="connsiteY4" fmla="*/ 686789 h 690748"/>
              <a:gd name="connsiteX5" fmla="*/ 7160820 w 7160820"/>
              <a:gd name="connsiteY5" fmla="*/ 81147 h 69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60820" h="690748">
                <a:moveTo>
                  <a:pt x="0" y="425532"/>
                </a:moveTo>
                <a:cubicBezTo>
                  <a:pt x="200891" y="212766"/>
                  <a:pt x="401782" y="0"/>
                  <a:pt x="819397" y="21771"/>
                </a:cubicBezTo>
                <a:cubicBezTo>
                  <a:pt x="1237013" y="43542"/>
                  <a:pt x="1882239" y="542306"/>
                  <a:pt x="2505693" y="556160"/>
                </a:cubicBezTo>
                <a:cubicBezTo>
                  <a:pt x="3129147" y="570014"/>
                  <a:pt x="3914898" y="83127"/>
                  <a:pt x="4560124" y="104898"/>
                </a:cubicBezTo>
                <a:cubicBezTo>
                  <a:pt x="5205350" y="126669"/>
                  <a:pt x="5943600" y="690748"/>
                  <a:pt x="6377049" y="686789"/>
                </a:cubicBezTo>
                <a:cubicBezTo>
                  <a:pt x="6810498" y="682831"/>
                  <a:pt x="6985659" y="381989"/>
                  <a:pt x="7160820" y="81147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286000" y="3733800"/>
            <a:ext cx="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62400" y="3810000"/>
            <a:ext cx="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9800" y="3733800"/>
            <a:ext cx="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456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2014-02-16T07:00:49Z</dcterms:created>
  <dcterms:modified xsi:type="dcterms:W3CDTF">2014-02-16T08:03:15Z</dcterms:modified>
</cp:coreProperties>
</file>