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3F3"/>
    <a:srgbClr val="F4F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3" autoAdjust="0"/>
    <p:restoredTop sz="94660"/>
  </p:normalViewPr>
  <p:slideViewPr>
    <p:cSldViewPr>
      <p:cViewPr>
        <p:scale>
          <a:sx n="70" d="100"/>
          <a:sy n="70" d="100"/>
        </p:scale>
        <p:origin x="-159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06A27C-5DB4-42C1-82F9-38C35B1619B7}" type="datetimeFigureOut">
              <a:rPr lang="ru-RU" smtClean="0"/>
              <a:t>14.06.2014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16C2223-6756-4F0A-966C-50AA785D968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272549"/>
            <a:ext cx="756084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AFE3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 of Great Britain</a:t>
            </a:r>
            <a:r>
              <a:rPr lang="ru-RU" sz="6000" b="1" cap="none" spc="50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AFE3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6000" b="1" cap="none" spc="50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AFE3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Flowers</a:t>
            </a:r>
            <a:endParaRPr lang="ru-RU" sz="6000" b="1" cap="none" spc="50" dirty="0">
              <a:ln w="1143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rgbClr val="AFE3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2028056" cy="16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504106" y="3913749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1.Symbol of England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99711" y="3879692"/>
            <a:ext cx="3795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2.Symbol of Wales</a:t>
            </a:r>
            <a:endParaRPr lang="ru-RU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9436" y="3879692"/>
            <a:ext cx="4414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3.Symbol of Scotland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6832" y="3908637"/>
            <a:ext cx="572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4.Symbol of Northern Ireland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265" y="4624858"/>
            <a:ext cx="2500610" cy="1873534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031" y="4562277"/>
            <a:ext cx="2561695" cy="192127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56" y="4624334"/>
            <a:ext cx="2273952" cy="1853337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20" y="4503475"/>
            <a:ext cx="2793410" cy="2095057"/>
          </a:xfrm>
          <a:prstGeom prst="rect">
            <a:avLst/>
          </a:prstGeom>
        </p:spPr>
      </p:pic>
      <p:sp>
        <p:nvSpPr>
          <p:cNvPr id="3" name="Солнце 2"/>
          <p:cNvSpPr/>
          <p:nvPr/>
        </p:nvSpPr>
        <p:spPr>
          <a:xfrm>
            <a:off x="1299973" y="918068"/>
            <a:ext cx="769673" cy="638724"/>
          </a:xfrm>
          <a:prstGeom prst="sun">
            <a:avLst/>
          </a:prstGeom>
          <a:solidFill>
            <a:srgbClr val="F4F83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Солнце 45"/>
          <p:cNvSpPr/>
          <p:nvPr/>
        </p:nvSpPr>
        <p:spPr>
          <a:xfrm>
            <a:off x="579893" y="3117149"/>
            <a:ext cx="769673" cy="638724"/>
          </a:xfrm>
          <a:prstGeom prst="sun">
            <a:avLst/>
          </a:prstGeom>
          <a:solidFill>
            <a:srgbClr val="F4F83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Солнце 46"/>
          <p:cNvSpPr/>
          <p:nvPr/>
        </p:nvSpPr>
        <p:spPr>
          <a:xfrm>
            <a:off x="561967" y="1603943"/>
            <a:ext cx="769673" cy="638724"/>
          </a:xfrm>
          <a:prstGeom prst="sun">
            <a:avLst/>
          </a:prstGeom>
          <a:solidFill>
            <a:srgbClr val="F4F83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dirty="0"/>
          </a:p>
        </p:txBody>
      </p:sp>
      <p:sp>
        <p:nvSpPr>
          <p:cNvPr id="48" name="Солнце 47"/>
          <p:cNvSpPr/>
          <p:nvPr/>
        </p:nvSpPr>
        <p:spPr>
          <a:xfrm>
            <a:off x="1297844" y="2384122"/>
            <a:ext cx="769673" cy="638724"/>
          </a:xfrm>
          <a:prstGeom prst="sun">
            <a:avLst/>
          </a:prstGeom>
          <a:solidFill>
            <a:srgbClr val="F4F83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51720" y="823765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</a:t>
            </a:r>
            <a:endParaRPr lang="ru-RU" sz="32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778546" y="823765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520330" y="823765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ru-RU" sz="3200" b="1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40410" y="815864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784835" y="155679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080156" y="1548891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498626" y="155679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</a:t>
            </a:r>
            <a:endParaRPr lang="ru-RU" sz="3200" b="1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40410" y="155679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960490" y="155679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418832" y="1548888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331640" y="155679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771800" y="2281918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</a:t>
            </a:r>
            <a:endParaRPr lang="ru-RU" sz="3200" b="1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498626" y="2289819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</a:t>
            </a:r>
            <a:endParaRPr lang="ru-RU" sz="3200" b="1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674845" y="1556791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</a:t>
            </a:r>
            <a:endParaRPr lang="ru-RU" sz="3200" b="1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218706" y="228964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ru-RU" sz="3200" b="1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947783" y="2289819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</a:t>
            </a:r>
            <a:endParaRPr lang="ru-RU" sz="3200" b="1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674845" y="2289819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</a:t>
            </a:r>
            <a:endParaRPr lang="ru-RU" sz="3200" b="1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394925" y="2289819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415645" y="1556792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</a:t>
            </a:r>
            <a:endParaRPr lang="ru-RU" sz="3200" b="1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069646" y="2289819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</a:t>
            </a:r>
            <a:endParaRPr lang="ru-RU" sz="3200" b="1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784835" y="3007113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498626" y="3015014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</a:t>
            </a:r>
            <a:endParaRPr lang="ru-RU" sz="3200" b="1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218706" y="3014837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</a:t>
            </a:r>
            <a:endParaRPr lang="ru-RU" sz="3200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947783" y="3015014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674845" y="3015014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6394925" y="3015014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K</a:t>
            </a:r>
            <a:endParaRPr lang="ru-RU" sz="32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069646" y="3015014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</a:t>
            </a:r>
            <a:endParaRPr lang="ru-RU" sz="3200" b="1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349566" y="3022846"/>
            <a:ext cx="720080" cy="73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3634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40" grpId="0"/>
      <p:bldP spid="40" grpId="1"/>
      <p:bldP spid="4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212976"/>
            <a:ext cx="720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Well-done !</a:t>
            </a:r>
            <a:endParaRPr lang="ru-RU" sz="7200" b="1" cap="all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650" y="1295574"/>
            <a:ext cx="17281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402</TotalTime>
  <Words>52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Spring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</dc:title>
  <dc:creator>User</dc:creator>
  <cp:lastModifiedBy>User</cp:lastModifiedBy>
  <cp:revision>36</cp:revision>
  <dcterms:created xsi:type="dcterms:W3CDTF">2014-06-11T18:35:19Z</dcterms:created>
  <dcterms:modified xsi:type="dcterms:W3CDTF">2014-06-14T19:48:15Z</dcterms:modified>
</cp:coreProperties>
</file>