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9ADF-228A-4BF6-8ED4-0BDABE50C793}" type="datetimeFigureOut">
              <a:rPr lang="ru-RU" smtClean="0"/>
              <a:t>21.06.2014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EAE1-851D-4BBC-B5D9-848AF0B0BCD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9ADF-228A-4BF6-8ED4-0BDABE50C793}" type="datetimeFigureOut">
              <a:rPr lang="ru-RU" smtClean="0"/>
              <a:t>21.06.2014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EAE1-851D-4BBC-B5D9-848AF0B0BCD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9ADF-228A-4BF6-8ED4-0BDABE50C793}" type="datetimeFigureOut">
              <a:rPr lang="ru-RU" smtClean="0"/>
              <a:t>21.06.2014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EAE1-851D-4BBC-B5D9-848AF0B0BCD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9ADF-228A-4BF6-8ED4-0BDABE50C793}" type="datetimeFigureOut">
              <a:rPr lang="ru-RU" smtClean="0"/>
              <a:t>21.06.2014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EAE1-851D-4BBC-B5D9-848AF0B0BCD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9ADF-228A-4BF6-8ED4-0BDABE50C793}" type="datetimeFigureOut">
              <a:rPr lang="ru-RU" smtClean="0"/>
              <a:t>21.06.2014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EAE1-851D-4BBC-B5D9-848AF0B0BCD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9ADF-228A-4BF6-8ED4-0BDABE50C793}" type="datetimeFigureOut">
              <a:rPr lang="ru-RU" smtClean="0"/>
              <a:t>21.06.2014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EAE1-851D-4BBC-B5D9-848AF0B0BCD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9ADF-228A-4BF6-8ED4-0BDABE50C793}" type="datetimeFigureOut">
              <a:rPr lang="ru-RU" smtClean="0"/>
              <a:t>21.06.2014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EAE1-851D-4BBC-B5D9-848AF0B0BCD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9ADF-228A-4BF6-8ED4-0BDABE50C793}" type="datetimeFigureOut">
              <a:rPr lang="ru-RU" smtClean="0"/>
              <a:t>21.06.2014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EAE1-851D-4BBC-B5D9-848AF0B0BCD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9ADF-228A-4BF6-8ED4-0BDABE50C793}" type="datetimeFigureOut">
              <a:rPr lang="ru-RU" smtClean="0"/>
              <a:t>21.06.2014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EAE1-851D-4BBC-B5D9-848AF0B0BCD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9ADF-228A-4BF6-8ED4-0BDABE50C793}" type="datetimeFigureOut">
              <a:rPr lang="ru-RU" smtClean="0"/>
              <a:t>21.06.2014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EAE1-851D-4BBC-B5D9-848AF0B0BCD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9ADF-228A-4BF6-8ED4-0BDABE50C793}" type="datetimeFigureOut">
              <a:rPr lang="ru-RU" smtClean="0"/>
              <a:t>21.06.2014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ADEAE1-851D-4BBC-B5D9-848AF0B0BCD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999ADF-228A-4BF6-8ED4-0BDABE50C793}" type="datetimeFigureOut">
              <a:rPr lang="ru-RU" smtClean="0"/>
              <a:t>21.06.2014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ADEAE1-851D-4BBC-B5D9-848AF0B0BCDA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420888"/>
            <a:ext cx="8784976" cy="2736304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sz="7200" dirty="0" smtClean="0">
                <a:solidFill>
                  <a:schemeClr val="tx1"/>
                </a:solidFill>
              </a:rPr>
              <a:t>Capitals.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rgbClr val="002060"/>
                </a:solidFill>
                <a:effectLst/>
              </a:rPr>
              <a:t>England. Scotland. Wales. Northern Ireland.</a:t>
            </a:r>
            <a:endParaRPr lang="ru-RU" b="0" dirty="0">
              <a:solidFill>
                <a:srgbClr val="002060"/>
              </a:solidFill>
              <a:effectLst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4664"/>
            <a:ext cx="2448272" cy="195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03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152846" y="502057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L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944934" y="507737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9900FF"/>
                </a:solidFill>
              </a:rPr>
              <a:t>O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731834" y="494089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N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12480" y="480441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D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319127" y="494089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O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111215" y="494089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N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928304" y="1222137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I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737022" y="1214169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N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330828" y="1200521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U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552905" y="1200521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B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948264" y="1200521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G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122916" y="1200521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R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740352" y="1200521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H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961912" y="1923852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N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136563" y="1937500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I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5358124" y="1951148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L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4566553" y="1937500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B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3720392" y="1955865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U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2928304" y="1969511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D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2158842" y="1235785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D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1366754" y="1249431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E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6948264" y="2674479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F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6170342" y="2674479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I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4566553" y="2657580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R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5358123" y="2657580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D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2969765" y="2671228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C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3761335" y="2671228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A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7739834" y="2674479"/>
            <a:ext cx="792088" cy="72008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FF"/>
                </a:solidFill>
              </a:rPr>
              <a:t>F</a:t>
            </a:r>
            <a:endParaRPr lang="ru-RU" sz="3200" b="1" dirty="0">
              <a:solidFill>
                <a:srgbClr val="9900FF"/>
              </a:solidFill>
            </a:endParaRPr>
          </a:p>
        </p:txBody>
      </p:sp>
      <p:sp>
        <p:nvSpPr>
          <p:cNvPr id="34" name="Пятно 2 33"/>
          <p:cNvSpPr/>
          <p:nvPr/>
        </p:nvSpPr>
        <p:spPr>
          <a:xfrm>
            <a:off x="1270691" y="478530"/>
            <a:ext cx="770384" cy="698376"/>
          </a:xfrm>
          <a:prstGeom prst="irregularSeal2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ятно 2 34"/>
          <p:cNvSpPr/>
          <p:nvPr/>
        </p:nvSpPr>
        <p:spPr>
          <a:xfrm>
            <a:off x="533316" y="1235873"/>
            <a:ext cx="770384" cy="698376"/>
          </a:xfrm>
          <a:prstGeom prst="irregularSeal2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ятно 2 35"/>
          <p:cNvSpPr/>
          <p:nvPr/>
        </p:nvSpPr>
        <p:spPr>
          <a:xfrm>
            <a:off x="2095321" y="1969511"/>
            <a:ext cx="770384" cy="698376"/>
          </a:xfrm>
          <a:prstGeom prst="irregularSeal2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ятно 2 36"/>
          <p:cNvSpPr/>
          <p:nvPr/>
        </p:nvSpPr>
        <p:spPr>
          <a:xfrm>
            <a:off x="2133358" y="2771666"/>
            <a:ext cx="770384" cy="698376"/>
          </a:xfrm>
          <a:prstGeom prst="irregularSeal2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533316" y="4077072"/>
            <a:ext cx="478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The capital of England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505554"/>
            <a:ext cx="4116436" cy="308732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0453" y="4089717"/>
            <a:ext cx="4988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capital of Scotland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119" y="3636517"/>
            <a:ext cx="4248472" cy="2825399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-35214" y="4111772"/>
            <a:ext cx="45992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The capital of </a:t>
            </a:r>
          </a:p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Northern Ireland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095" y="3470042"/>
            <a:ext cx="4469928" cy="3352446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23528" y="4382956"/>
            <a:ext cx="3792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4.The capital of Wales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894" y="3667718"/>
            <a:ext cx="4420532" cy="2957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0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2" grpId="0"/>
      <p:bldP spid="2" grpId="1"/>
      <p:bldP spid="38" grpId="0"/>
      <p:bldP spid="38" grpId="1"/>
      <p:bldP spid="40" grpId="0"/>
      <p:bldP spid="4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412776"/>
            <a:ext cx="1728192" cy="129614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99592" y="3579236"/>
            <a:ext cx="763284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7200" b="1" cap="all" dirty="0" smtClean="0">
                <a:ln>
                  <a:solidFill>
                    <a:schemeClr val="bg1"/>
                  </a:solidFill>
                </a:ln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  <a:reflection blurRad="10000" stA="55000" endPos="48000" dist="500" dir="5400000" sy="-100000" algn="bl" rotWithShape="0"/>
                </a:effectLst>
              </a:rPr>
              <a:t>Well-done !</a:t>
            </a:r>
            <a:endParaRPr lang="ru-RU" sz="7200" b="1" cap="all" spc="0" dirty="0">
              <a:ln>
                <a:solidFill>
                  <a:schemeClr val="bg1"/>
                </a:solidFill>
              </a:ln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945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173</TotalTime>
  <Words>61</Words>
  <Application>Microsoft Office PowerPoint</Application>
  <PresentationFormat>Экран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 Capitals.  England. Scotland. Wales. Northern Ireland.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Вика</cp:lastModifiedBy>
  <cp:revision>14</cp:revision>
  <dcterms:created xsi:type="dcterms:W3CDTF">2014-06-20T18:46:08Z</dcterms:created>
  <dcterms:modified xsi:type="dcterms:W3CDTF">2014-06-21T14:12:52Z</dcterms:modified>
</cp:coreProperties>
</file>