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3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9FF3B-3C96-455F-9E0B-7A2CB39D31D7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CD09B-EF79-4EF6-96BB-69D99067B01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9FF3B-3C96-455F-9E0B-7A2CB39D31D7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CD09B-EF79-4EF6-96BB-69D99067B0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9FF3B-3C96-455F-9E0B-7A2CB39D31D7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CD09B-EF79-4EF6-96BB-69D99067B0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9FF3B-3C96-455F-9E0B-7A2CB39D31D7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CD09B-EF79-4EF6-96BB-69D99067B0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9FF3B-3C96-455F-9E0B-7A2CB39D31D7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CD09B-EF79-4EF6-96BB-69D99067B01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9FF3B-3C96-455F-9E0B-7A2CB39D31D7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CD09B-EF79-4EF6-96BB-69D99067B0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9FF3B-3C96-455F-9E0B-7A2CB39D31D7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CD09B-EF79-4EF6-96BB-69D99067B0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9FF3B-3C96-455F-9E0B-7A2CB39D31D7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CD09B-EF79-4EF6-96BB-69D99067B0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9FF3B-3C96-455F-9E0B-7A2CB39D31D7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CD09B-EF79-4EF6-96BB-69D99067B0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9FF3B-3C96-455F-9E0B-7A2CB39D31D7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CD09B-EF79-4EF6-96BB-69D99067B0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9FF3B-3C96-455F-9E0B-7A2CB39D31D7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1FCD09B-EF79-4EF6-96BB-69D99067B01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B9FF3B-3C96-455F-9E0B-7A2CB39D31D7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FCD09B-EF79-4EF6-96BB-69D99067B01A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000" b="1" dirty="0" smtClean="0"/>
              <a:t>Устный счёт.</a:t>
            </a:r>
            <a:endParaRPr lang="ru-RU" sz="8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0800000" flipV="1">
            <a:off x="685800" y="642918"/>
            <a:ext cx="7772400" cy="148750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14488"/>
            <a:ext cx="6400800" cy="3924312"/>
          </a:xfrm>
        </p:spPr>
        <p:txBody>
          <a:bodyPr>
            <a:normAutofit/>
          </a:bodyPr>
          <a:lstStyle/>
          <a:p>
            <a:r>
              <a:rPr lang="ru-RU" dirty="0"/>
              <a:t> </a:t>
            </a: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785794"/>
            <a:ext cx="496252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3429000"/>
            <a:ext cx="49815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18573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Поставьте </a:t>
            </a:r>
            <a:r>
              <a:rPr lang="ru-RU" b="1" dirty="0"/>
              <a:t>вместо звездочек подходящие знаки: +, –, ×, : .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000" b="1" dirty="0" smtClean="0"/>
          </a:p>
          <a:p>
            <a:pPr>
              <a:buNone/>
            </a:pPr>
            <a:r>
              <a:rPr lang="ru-RU" sz="4000" b="1" dirty="0" smtClean="0"/>
              <a:t>27 </a:t>
            </a:r>
            <a:r>
              <a:rPr lang="ru-RU" sz="4000" b="1" dirty="0"/>
              <a:t>* 3 * 7 = 17	</a:t>
            </a:r>
            <a:r>
              <a:rPr lang="ru-RU" sz="4000" b="1" dirty="0" smtClean="0"/>
              <a:t>         27 </a:t>
            </a:r>
            <a:r>
              <a:rPr lang="ru-RU" sz="4000" b="1" dirty="0"/>
              <a:t>* 3 * 7 = 6</a:t>
            </a:r>
          </a:p>
          <a:p>
            <a:pPr>
              <a:buNone/>
            </a:pPr>
            <a:r>
              <a:rPr lang="ru-RU" sz="4000" b="1" dirty="0"/>
              <a:t>27 * 3 * 7 = 23	</a:t>
            </a:r>
            <a:r>
              <a:rPr lang="ru-RU" sz="4000" b="1" dirty="0" smtClean="0"/>
              <a:t>         27 </a:t>
            </a:r>
            <a:r>
              <a:rPr lang="ru-RU" sz="4000" b="1" dirty="0"/>
              <a:t>* 3 * 7 = 37</a:t>
            </a:r>
          </a:p>
          <a:p>
            <a:pPr>
              <a:buNone/>
            </a:pPr>
            <a:r>
              <a:rPr lang="ru-RU" sz="4000" b="1" dirty="0"/>
              <a:t>27 * 3 * 7 = 16	</a:t>
            </a:r>
            <a:r>
              <a:rPr lang="ru-RU" sz="4000" b="1" dirty="0" smtClean="0"/>
              <a:t>         27 </a:t>
            </a:r>
            <a:r>
              <a:rPr lang="ru-RU" sz="4000" b="1" dirty="0"/>
              <a:t>* 3 * 7 = 2</a:t>
            </a:r>
          </a:p>
          <a:p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000" dirty="0" smtClean="0"/>
              <a:t>                   </a:t>
            </a:r>
            <a:r>
              <a:rPr lang="ru-RU" sz="8000" b="1" dirty="0" smtClean="0"/>
              <a:t>Свойства умножения</a:t>
            </a:r>
            <a:r>
              <a:rPr lang="ru-RU" sz="8000" dirty="0" smtClean="0"/>
              <a:t>.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</TotalTime>
  <Words>14</Words>
  <Application>Microsoft Office PowerPoint</Application>
  <PresentationFormat>Экран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Устный счёт.</vt:lpstr>
      <vt:lpstr>Слайд 2</vt:lpstr>
      <vt:lpstr> Поставьте вместо звездочек подходящие знаки: +, –, ×, : . 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Устный счёт.</dc:title>
  <dc:creator>Admin</dc:creator>
  <cp:lastModifiedBy>Admin</cp:lastModifiedBy>
  <cp:revision>3</cp:revision>
  <dcterms:created xsi:type="dcterms:W3CDTF">2015-01-06T16:23:38Z</dcterms:created>
  <dcterms:modified xsi:type="dcterms:W3CDTF">2015-01-06T16:46:49Z</dcterms:modified>
</cp:coreProperties>
</file>