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B45FA-823E-4AD1-A2E7-791C7746854E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7D692-89CC-42D1-8669-F7AC472FAC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7D692-89CC-42D1-8669-F7AC472FAC71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007A-384D-4D3C-8F98-C6A14394A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20EB-5AEF-458F-A45B-BAE98A1EA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08855-C8D7-4F97-A929-AB831201E5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9D5D-0CF4-4D96-B1F4-8B5527E973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EA1E5-283C-47F8-B995-B81DF3D6A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89DFD-7DB3-40BA-A845-97B2449F4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15A84-0DE5-47D6-9E52-B5C499FF9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36C0C-9496-4832-B47C-59AAAA556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7F8C-86A4-4302-9E4A-0FE40BE41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9FB1E-43C7-47DE-BC6F-3AADD47B7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93684-5035-4E75-A491-4048E4E81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251C7-6526-4FDF-9419-7DE3BE299A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девочка взяла книж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девочка взяла те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девочка взяла руч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девочка взяла сте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девочка взяла 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z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misteri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a 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к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зеленпопу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ЛИСТ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ры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грИб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Рыб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пити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девочка со вс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девочка взяла рюкз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Экран (4:3)</PresentationFormat>
  <Paragraphs>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Lida Litvinova</dc:creator>
  <cp:lastModifiedBy>и</cp:lastModifiedBy>
  <cp:revision>5</cp:revision>
  <dcterms:created xsi:type="dcterms:W3CDTF">2008-10-22T02:20:40Z</dcterms:created>
  <dcterms:modified xsi:type="dcterms:W3CDTF">2014-09-16T15:42:41Z</dcterms:modified>
</cp:coreProperties>
</file>