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C7983D-949F-48EF-B888-16A4634EC93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501957-33E8-46B5-A983-E54CE28F1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ru-RU" dirty="0" smtClean="0"/>
              <a:t>Давайте познакомимся!</a:t>
            </a:r>
            <a:endParaRPr lang="ru-RU" dirty="0"/>
          </a:p>
        </p:txBody>
      </p:sp>
      <p:pic>
        <p:nvPicPr>
          <p:cNvPr id="4" name="Рисунок 3" descr="pijaa183g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643182"/>
            <a:ext cx="4071966" cy="328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7763758_a21eaa23ec8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672" b="17672"/>
          <a:stretch>
            <a:fillRect/>
          </a:stretch>
        </p:blipFill>
        <p:spPr>
          <a:xfrm>
            <a:off x="457208" y="457205"/>
            <a:ext cx="5874106" cy="54279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640x48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16" b="1661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97_ex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1212919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24" r="752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2214554"/>
            <a:ext cx="3128970" cy="4214842"/>
          </a:xfrm>
        </p:spPr>
        <p:txBody>
          <a:bodyPr>
            <a:normAutofit/>
          </a:bodyPr>
          <a:lstStyle/>
          <a:p>
            <a:r>
              <a:rPr lang="en-US" dirty="0" smtClean="0"/>
              <a:t>Good morning girls! Good morning girls! </a:t>
            </a:r>
            <a:endParaRPr lang="ru-RU" dirty="0" smtClean="0"/>
          </a:p>
          <a:p>
            <a:r>
              <a:rPr lang="en-US" dirty="0" smtClean="0"/>
              <a:t>Good morning! Good morning! </a:t>
            </a:r>
            <a:endParaRPr lang="ru-RU" dirty="0" smtClean="0"/>
          </a:p>
          <a:p>
            <a:r>
              <a:rPr lang="en-US" dirty="0" smtClean="0"/>
              <a:t>Good morning to you! </a:t>
            </a:r>
            <a:endParaRPr lang="ru-RU" dirty="0" smtClean="0"/>
          </a:p>
          <a:p>
            <a:r>
              <a:rPr lang="en-US" dirty="0" smtClean="0"/>
              <a:t>Good morning! Good morning! </a:t>
            </a:r>
            <a:endParaRPr lang="ru-RU" dirty="0" smtClean="0"/>
          </a:p>
          <a:p>
            <a:r>
              <a:rPr lang="en-US" dirty="0" smtClean="0"/>
              <a:t>I am glad to see you! </a:t>
            </a:r>
            <a:endParaRPr lang="ru-RU" dirty="0" smtClean="0"/>
          </a:p>
          <a:p>
            <a:r>
              <a:rPr lang="en-US" dirty="0" smtClean="0"/>
              <a:t>I am glad to see you, too. Sit down, please.</a:t>
            </a:r>
            <a:endParaRPr lang="ru-RU" dirty="0"/>
          </a:p>
        </p:txBody>
      </p:sp>
      <p:pic>
        <p:nvPicPr>
          <p:cNvPr id="7" name="Рисунок 6" descr="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113" r="22113"/>
          <a:stretch>
            <a:fillRect/>
          </a:stretch>
        </p:blipFill>
        <p:spPr>
          <a:xfrm>
            <a:off x="457200" y="457200"/>
            <a:ext cx="4757742" cy="5562600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642918"/>
            <a:ext cx="581565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[m] 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my,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am,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Pam .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500042"/>
            <a:ext cx="442915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sz="9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66925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my,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66925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buy,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66925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3581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[h]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600200"/>
            <a:ext cx="3257544" cy="4419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 is your name?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your name?</a:t>
            </a:r>
            <a:br>
              <a:rPr lang="en-US" dirty="0" smtClean="0"/>
            </a:br>
            <a:r>
              <a:rPr lang="en-US" dirty="0" smtClean="0"/>
              <a:t>My name is Harry.</a:t>
            </a:r>
            <a:br>
              <a:rPr lang="en-US" dirty="0" smtClean="0"/>
            </a:br>
            <a:r>
              <a:rPr lang="en-US" dirty="0" smtClean="0"/>
              <a:t>What is your name?</a:t>
            </a:r>
            <a:br>
              <a:rPr lang="en-US" dirty="0" smtClean="0"/>
            </a:br>
            <a:r>
              <a:rPr lang="en-US" dirty="0" smtClean="0"/>
              <a:t>My name is Marry.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your name?</a:t>
            </a:r>
            <a:br>
              <a:rPr lang="en-US" dirty="0" smtClean="0"/>
            </a:br>
            <a:r>
              <a:rPr lang="en-US" dirty="0" smtClean="0"/>
              <a:t>My name is Nick.</a:t>
            </a:r>
            <a:br>
              <a:rPr lang="en-US" dirty="0" smtClean="0"/>
            </a:br>
            <a:r>
              <a:rPr lang="en-US" dirty="0" smtClean="0"/>
              <a:t>What is your name?</a:t>
            </a:r>
            <a:br>
              <a:rPr lang="en-US" dirty="0" smtClean="0"/>
            </a:br>
            <a:r>
              <a:rPr lang="en-US" dirty="0" smtClean="0"/>
              <a:t>My name is Vic.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Hello, Vic!</a:t>
            </a:r>
            <a:br>
              <a:rPr lang="en-US" dirty="0" smtClean="0"/>
            </a:br>
            <a:r>
              <a:rPr lang="ru-RU" dirty="0" err="1" smtClean="0"/>
              <a:t>Hello</a:t>
            </a:r>
            <a:r>
              <a:rPr lang="ru-RU" dirty="0" smtClean="0"/>
              <a:t>, </a:t>
            </a:r>
            <a:r>
              <a:rPr lang="ru-RU" dirty="0" err="1" smtClean="0"/>
              <a:t>Mary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err="1" smtClean="0"/>
              <a:t>Hello</a:t>
            </a:r>
            <a:r>
              <a:rPr lang="ru-RU" dirty="0" smtClean="0"/>
              <a:t>, </a:t>
            </a:r>
            <a:r>
              <a:rPr lang="ru-RU" dirty="0" err="1" smtClean="0"/>
              <a:t>Nick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err="1" smtClean="0"/>
              <a:t>Hello</a:t>
            </a:r>
            <a:r>
              <a:rPr lang="ru-RU" dirty="0" smtClean="0"/>
              <a:t>, </a:t>
            </a:r>
            <a:r>
              <a:rPr lang="ru-RU" dirty="0" err="1" smtClean="0"/>
              <a:t>Harry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9" name="Рисунок 8" descr="138610655743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642" r="28642"/>
          <a:stretch>
            <a:fillRect/>
          </a:stretch>
        </p:blipFill>
        <p:spPr>
          <a:xfrm>
            <a:off x="857224" y="457200"/>
            <a:ext cx="4214842" cy="5562600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u_Smilik_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3429024" cy="3714775"/>
          </a:xfrm>
        </p:spPr>
      </p:pic>
      <p:pic>
        <p:nvPicPr>
          <p:cNvPr id="6" name="Содержимое 5" descr="0_495a0_385db982_orig-300x3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714488"/>
            <a:ext cx="3500462" cy="3857652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8d983_411d30aa_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46" r="36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tskie_pesni_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53" b="12353"/>
          <a:stretch>
            <a:fillRect/>
          </a:stretch>
        </p:blipFill>
        <p:spPr>
          <a:xfrm>
            <a:off x="457200" y="285728"/>
            <a:ext cx="6019800" cy="6143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86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Давайте познакомимся!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познакомимся!</dc:title>
  <dc:creator>ArtemjevaEP</dc:creator>
  <cp:lastModifiedBy>ArtemjevaEP</cp:lastModifiedBy>
  <cp:revision>2</cp:revision>
  <dcterms:created xsi:type="dcterms:W3CDTF">2014-08-28T09:19:09Z</dcterms:created>
  <dcterms:modified xsi:type="dcterms:W3CDTF">2014-08-28T11:52:21Z</dcterms:modified>
</cp:coreProperties>
</file>