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470025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Сравнение предметов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335280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Занятие по математике.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Воскресная школа.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МАОУ «ООШ №13»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Учитель начальных классов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Т.А.Тюменцева</a:t>
            </a:r>
          </a:p>
          <a:p>
            <a:pPr algn="r"/>
            <a:endParaRPr lang="ru-RU" sz="1800" dirty="0" smtClean="0">
              <a:solidFill>
                <a:schemeClr val="tx1"/>
              </a:solidFill>
            </a:endParaRPr>
          </a:p>
          <a:p>
            <a:r>
              <a:rPr lang="ru-RU" sz="1800" dirty="0" smtClean="0">
                <a:solidFill>
                  <a:schemeClr val="tx1"/>
                </a:solidFill>
              </a:rPr>
              <a:t>2013 год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533401"/>
            <a:ext cx="7772400" cy="6096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609600"/>
            <a:ext cx="6629400" cy="545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-838200"/>
            <a:ext cx="8001000" cy="769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1000"/>
            <a:ext cx="8458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600"/>
            <a:ext cx="8229600" cy="5861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21</Words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Сравнение предметов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 Тюменцева</dc:creator>
  <cp:lastModifiedBy>1</cp:lastModifiedBy>
  <cp:revision>5</cp:revision>
  <dcterms:created xsi:type="dcterms:W3CDTF">2014-12-07T14:56:51Z</dcterms:created>
  <dcterms:modified xsi:type="dcterms:W3CDTF">2014-12-07T15:27:34Z</dcterms:modified>
</cp:coreProperties>
</file>