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1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B3B-0845-4934-9384-B82B23A426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8AC2-ACED-4026-B26C-B3EBF93BD9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B3B-0845-4934-9384-B82B23A426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8AC2-ACED-4026-B26C-B3EBF93BD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B3B-0845-4934-9384-B82B23A426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8AC2-ACED-4026-B26C-B3EBF93BD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B3B-0845-4934-9384-B82B23A426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8AC2-ACED-4026-B26C-B3EBF93BD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B3B-0845-4934-9384-B82B23A426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8AC2-ACED-4026-B26C-B3EBF93BD9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B3B-0845-4934-9384-B82B23A426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8AC2-ACED-4026-B26C-B3EBF93BD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B3B-0845-4934-9384-B82B23A426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8AC2-ACED-4026-B26C-B3EBF93BD98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B3B-0845-4934-9384-B82B23A426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8AC2-ACED-4026-B26C-B3EBF93BD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B3B-0845-4934-9384-B82B23A426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8AC2-ACED-4026-B26C-B3EBF93BD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B3B-0845-4934-9384-B82B23A426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8AC2-ACED-4026-B26C-B3EBF93BD98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B3B-0845-4934-9384-B82B23A426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8AC2-ACED-4026-B26C-B3EBF93BD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9B7EB3B-0845-4934-9384-B82B23A4267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DC68AC2-ACED-4026-B26C-B3EBF93BD9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52928" cy="2520280"/>
          </a:xfrm>
        </p:spPr>
        <p:txBody>
          <a:bodyPr/>
          <a:lstStyle/>
          <a:p>
            <a:pPr algn="ctr"/>
            <a:r>
              <a:rPr lang="ru-RU" sz="5400" i="1" dirty="0" smtClean="0">
                <a:solidFill>
                  <a:srgbClr val="C00000"/>
                </a:solidFill>
                <a:latin typeface="Georgia" pitchFamily="18" charset="0"/>
              </a:rPr>
              <a:t>Метод  проектов </a:t>
            </a:r>
            <a:br>
              <a:rPr lang="ru-RU" sz="5400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5400" i="1" dirty="0" smtClean="0">
                <a:solidFill>
                  <a:srgbClr val="C00000"/>
                </a:solidFill>
                <a:latin typeface="Georgia" pitchFamily="18" charset="0"/>
              </a:rPr>
              <a:t>на уроке математики </a:t>
            </a:r>
            <a:br>
              <a:rPr lang="ru-RU" sz="5400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5400" i="1" dirty="0" smtClean="0">
                <a:solidFill>
                  <a:srgbClr val="C00000"/>
                </a:solidFill>
                <a:latin typeface="Georgia" pitchFamily="18" charset="0"/>
              </a:rPr>
              <a:t>в 3 </a:t>
            </a:r>
            <a:r>
              <a:rPr lang="ru-RU" sz="5400" i="1" dirty="0" smtClean="0">
                <a:solidFill>
                  <a:srgbClr val="C00000"/>
                </a:solidFill>
                <a:latin typeface="Georgia" pitchFamily="18" charset="0"/>
              </a:rPr>
              <a:t>Г классе</a:t>
            </a:r>
            <a:r>
              <a:rPr lang="ru-RU" sz="5400" i="1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  <a:endParaRPr lang="ru-RU" sz="54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933056"/>
            <a:ext cx="6192688" cy="178194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Учитель начальных классов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МБОУ «Средняя школа №3»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Шамаева Ольга Радионовна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1152128" cy="22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http://2.bp.blogspot.com/-YuO7_iLkanw/UUNSbnO1AyI/AAAAAAAACA4/NA6HCix9Hn4/s1600/%D0%BA%D0%B0%D1%80%D0%B0%D0%BD%D0%B4%D0%B0%D1%8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988840"/>
            <a:ext cx="1331640" cy="209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568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57606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Georgia" pitchFamily="18" charset="0"/>
              </a:rPr>
              <a:t>1 группа                                     </a:t>
            </a:r>
            <a:r>
              <a:rPr lang="ru-RU" i="1" dirty="0" smtClean="0">
                <a:latin typeface="Georgia" pitchFamily="18" charset="0"/>
              </a:rPr>
              <a:t>Скорость - 6 км\ч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\_______\________\       \_6_\_6_\____________\</a:t>
            </a:r>
          </a:p>
          <a:p>
            <a:pPr marL="0" indent="0">
              <a:buNone/>
            </a:pP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               12 км                                        60 км</a:t>
            </a:r>
          </a:p>
          <a:p>
            <a:pPr marL="0" indent="0">
              <a:buNone/>
            </a:pPr>
            <a:endParaRPr lang="ru-RU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Georgia" pitchFamily="18" charset="0"/>
              </a:rPr>
              <a:t>2 группа                                      </a:t>
            </a:r>
            <a:r>
              <a:rPr lang="ru-RU" i="1" dirty="0" err="1" smtClean="0">
                <a:latin typeface="Georgia" pitchFamily="18" charset="0"/>
              </a:rPr>
              <a:t>Произво-ть</a:t>
            </a:r>
            <a:r>
              <a:rPr lang="ru-RU" i="1" dirty="0" smtClean="0">
                <a:latin typeface="Georgia" pitchFamily="18" charset="0"/>
              </a:rPr>
              <a:t> – 6 дет\ч</a:t>
            </a:r>
            <a:endParaRPr lang="ru-RU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\________\________\      \_6_\_6_\___________\</a:t>
            </a:r>
          </a:p>
          <a:p>
            <a:pPr marL="0" indent="0">
              <a:buNone/>
            </a:pP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               12 деталей                            60 деталей</a:t>
            </a:r>
          </a:p>
          <a:p>
            <a:pPr marL="0" indent="0">
              <a:buNone/>
            </a:pPr>
            <a:endParaRPr lang="ru-RU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Georgia" pitchFamily="18" charset="0"/>
              </a:rPr>
              <a:t>3 группа                                       </a:t>
            </a:r>
            <a:r>
              <a:rPr lang="ru-RU" i="1" dirty="0" smtClean="0">
                <a:latin typeface="Georgia" pitchFamily="18" charset="0"/>
              </a:rPr>
              <a:t>Цена – 6 руб.\</a:t>
            </a:r>
            <a:r>
              <a:rPr lang="ru-RU" i="1" dirty="0" err="1" smtClean="0">
                <a:latin typeface="Georgia" pitchFamily="18" charset="0"/>
              </a:rPr>
              <a:t>каранд</a:t>
            </a:r>
            <a:r>
              <a:rPr lang="ru-RU" i="1" dirty="0" smtClean="0">
                <a:latin typeface="Georgia" pitchFamily="18" charset="0"/>
              </a:rPr>
              <a:t>.</a:t>
            </a:r>
            <a:endParaRPr lang="ru-RU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\________\________\      \_6_\_6_\___________\</a:t>
            </a:r>
          </a:p>
          <a:p>
            <a:pPr marL="0" indent="0">
              <a:buNone/>
            </a:pP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               12 рублей                              60 рублей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75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2948963"/>
              </p:ext>
            </p:extLst>
          </p:nvPr>
        </p:nvGraphicFramePr>
        <p:xfrm>
          <a:off x="323529" y="685800"/>
          <a:ext cx="8568951" cy="4907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37265"/>
                <a:gridCol w="2775369"/>
                <a:gridCol w="28563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СКОРОСТЬ</a:t>
                      </a:r>
                    </a:p>
                    <a:p>
                      <a:pPr algn="ctr"/>
                      <a:endParaRPr lang="ru-RU" sz="2400" dirty="0" smtClean="0">
                        <a:latin typeface="Georgia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Georgia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ПРОИЗВО</a:t>
                      </a:r>
                      <a:r>
                        <a:rPr lang="ru-RU" sz="2400" baseline="0" dirty="0" smtClean="0">
                          <a:latin typeface="Georgia" pitchFamily="18" charset="0"/>
                        </a:rPr>
                        <a:t> – </a:t>
                      </a:r>
                      <a:r>
                        <a:rPr lang="ru-RU" sz="2400" dirty="0" smtClean="0">
                          <a:latin typeface="Georgia" pitchFamily="18" charset="0"/>
                        </a:rPr>
                        <a:t>ТЬ</a:t>
                      </a:r>
                    </a:p>
                    <a:p>
                      <a:pPr algn="ctr"/>
                      <a:endParaRPr lang="ru-RU" sz="2400" dirty="0" smtClean="0">
                        <a:latin typeface="Georgia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Georgia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ЦЕНА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ВРЕМЕНИ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(ЧАС)</a:t>
                      </a:r>
                    </a:p>
                    <a:p>
                      <a:pPr algn="ctr"/>
                      <a:endParaRPr lang="ru-RU" sz="24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КОЛИЧЕСТВО ВРЕМЕНИ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(ДЕНЬ)</a:t>
                      </a:r>
                    </a:p>
                    <a:p>
                      <a:pPr algn="ctr"/>
                      <a:endParaRPr lang="ru-RU" sz="24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КАРАНДАШЕЙ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ВСЕГО КМ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(РАССТОЯНИЕ)</a:t>
                      </a:r>
                    </a:p>
                    <a:p>
                      <a:pPr algn="ctr"/>
                      <a:endParaRPr lang="ru-RU" sz="2400" dirty="0" smtClean="0">
                        <a:latin typeface="Georgia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ВСЕГО ДЕТАЛЕЙ</a:t>
                      </a:r>
                    </a:p>
                    <a:p>
                      <a:pPr algn="ctr"/>
                      <a:endParaRPr lang="ru-RU" sz="2400" dirty="0" smtClean="0">
                        <a:latin typeface="Georgia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ВСЕГО </a:t>
                      </a:r>
                    </a:p>
                    <a:p>
                      <a:pPr algn="ctr"/>
                      <a:r>
                        <a:rPr lang="ru-RU" sz="2400" smtClean="0">
                          <a:latin typeface="Georgia" pitchFamily="18" charset="0"/>
                        </a:rPr>
                        <a:t>РУБЛЕЙ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Georgia" pitchFamily="18" charset="0"/>
                        </a:rPr>
                        <a:t>?</a:t>
                      </a:r>
                      <a:endParaRPr lang="ru-RU" sz="3200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Georgia" pitchFamily="18" charset="0"/>
                        </a:rPr>
                        <a:t>2</a:t>
                      </a:r>
                      <a:endParaRPr lang="ru-RU" sz="3200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Georgia" pitchFamily="18" charset="0"/>
                        </a:rPr>
                        <a:t>12</a:t>
                      </a:r>
                      <a:endParaRPr lang="ru-RU" sz="3200" b="1" i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Georgia" pitchFamily="18" charset="0"/>
                        </a:rPr>
                        <a:t>ОДИНАКОВАЯ</a:t>
                      </a:r>
                      <a:endParaRPr lang="ru-RU" sz="2400" b="1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u="sng" dirty="0" smtClean="0">
                          <a:latin typeface="Georgia" pitchFamily="18" charset="0"/>
                        </a:rPr>
                        <a:t>?</a:t>
                      </a:r>
                      <a:endParaRPr lang="ru-RU" sz="3200" b="1" i="1" u="sng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Georgia" pitchFamily="18" charset="0"/>
                        </a:rPr>
                        <a:t>60</a:t>
                      </a:r>
                      <a:endParaRPr lang="ru-RU" sz="3200" b="1" i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378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3 класс</a:t>
            </a:r>
            <a:br>
              <a:rPr lang="ru-RU" dirty="0" smtClean="0"/>
            </a:br>
            <a:r>
              <a:rPr lang="ru-RU" dirty="0" smtClean="0"/>
              <a:t>«Школа России»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3600400" cy="491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727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Группы готовы к работе.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284" y="476672"/>
            <a:ext cx="3168352" cy="2376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357" y="548680"/>
            <a:ext cx="3072341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996952"/>
            <a:ext cx="307234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72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0"/>
            <a:ext cx="8568952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Обсуждаем решение задачи.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870814"/>
            <a:ext cx="2793504" cy="2095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76672"/>
            <a:ext cx="307234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996952"/>
            <a:ext cx="3078088" cy="2308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747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57606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Georgia" pitchFamily="18" charset="0"/>
              </a:rPr>
              <a:t>1 группа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Лодка проплыла 12 км за 2 часа. Сколько времени понадобится, чтобы проплыть 60 км, двигаясь с той же скоростью?</a:t>
            </a:r>
          </a:p>
          <a:p>
            <a:pPr marL="0" indent="0">
              <a:buNone/>
            </a:pPr>
            <a:endParaRPr lang="ru-RU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Georgia" pitchFamily="18" charset="0"/>
              </a:rPr>
              <a:t>2 группа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Рабочий изготовил 12 деталей за 2 дня. Сколько дней потребуется мастеру, чтобы изготовить 60 деталей, работая с той же производительностью?</a:t>
            </a:r>
          </a:p>
          <a:p>
            <a:pPr marL="0" indent="0">
              <a:buNone/>
            </a:pPr>
            <a:endParaRPr lang="ru-RU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Georgia" pitchFamily="18" charset="0"/>
              </a:rPr>
              <a:t>3 группа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Мама заплатила 12 рублей за 2 карандаша. Сколько карандашей по той же цене сможет купить мама на 60 рублей?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29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решены!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81236"/>
            <a:ext cx="4137653" cy="3103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132856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1638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6192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1 группа</a:t>
            </a:r>
          </a:p>
          <a:p>
            <a:pPr marL="457200" indent="-457200">
              <a:buAutoNum type="arabicParenR"/>
            </a:pPr>
            <a:r>
              <a:rPr lang="ru-RU" b="1" dirty="0" smtClean="0"/>
              <a:t>12 : 2 = 6 (км) за 1 час</a:t>
            </a:r>
          </a:p>
          <a:p>
            <a:pPr marL="457200" indent="-457200">
              <a:buAutoNum type="arabicParenR"/>
            </a:pPr>
            <a:r>
              <a:rPr lang="ru-RU" b="1" dirty="0" smtClean="0"/>
              <a:t>60 : 6 = 10 (ч)</a:t>
            </a:r>
          </a:p>
          <a:p>
            <a:pPr marL="0" indent="0">
              <a:buNone/>
            </a:pPr>
            <a:r>
              <a:rPr lang="ru-RU" b="1" dirty="0" smtClean="0"/>
              <a:t>Ответ: понадобится 10 часов.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2 группа</a:t>
            </a:r>
          </a:p>
          <a:p>
            <a:pPr marL="457200" indent="-457200">
              <a:buAutoNum type="arabicParenR"/>
            </a:pPr>
            <a:r>
              <a:rPr lang="ru-RU" b="1" dirty="0" smtClean="0"/>
              <a:t>12 : 2 = 6 (дет.) за 1 день</a:t>
            </a:r>
          </a:p>
          <a:p>
            <a:pPr marL="457200" indent="-457200">
              <a:buAutoNum type="arabicParenR"/>
            </a:pPr>
            <a:r>
              <a:rPr lang="ru-RU" b="1" dirty="0" smtClean="0"/>
              <a:t>60 : 6 = 10 (</a:t>
            </a:r>
            <a:r>
              <a:rPr lang="ru-RU" b="1" dirty="0" err="1" smtClean="0"/>
              <a:t>дн</a:t>
            </a:r>
            <a:r>
              <a:rPr lang="ru-RU" b="1" dirty="0" smtClean="0"/>
              <a:t>.)</a:t>
            </a:r>
          </a:p>
          <a:p>
            <a:pPr marL="0" indent="0">
              <a:buNone/>
            </a:pPr>
            <a:r>
              <a:rPr lang="ru-RU" b="1" dirty="0" smtClean="0"/>
              <a:t>Ответ: потребуется 10 дней.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3 группа</a:t>
            </a:r>
          </a:p>
          <a:p>
            <a:pPr marL="457200" indent="-457200">
              <a:buAutoNum type="arabicParenR"/>
            </a:pPr>
            <a:r>
              <a:rPr lang="ru-RU" b="1" dirty="0" smtClean="0"/>
              <a:t>12 : 2 = 6 (руб.) за 1 карандаш</a:t>
            </a:r>
          </a:p>
          <a:p>
            <a:pPr marL="457200" indent="-457200">
              <a:buAutoNum type="arabicParenR"/>
            </a:pPr>
            <a:r>
              <a:rPr lang="ru-RU" b="1" dirty="0" smtClean="0"/>
              <a:t>60 : 6 = 10 (кар.)</a:t>
            </a:r>
          </a:p>
          <a:p>
            <a:pPr marL="0" indent="0">
              <a:buNone/>
            </a:pPr>
            <a:r>
              <a:rPr lang="ru-RU" b="1" dirty="0" smtClean="0"/>
              <a:t>Ответ: мама купит 10 карандашей.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32072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000"/>
            <a:ext cx="8640960" cy="1600200"/>
          </a:xfrm>
        </p:spPr>
        <p:txBody>
          <a:bodyPr>
            <a:normAutofit/>
          </a:bodyPr>
          <a:lstStyle/>
          <a:p>
            <a:r>
              <a:rPr lang="ru-RU" dirty="0" smtClean="0"/>
              <a:t>Поиск нужной информации.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63259"/>
            <a:ext cx="3132956" cy="2349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7" y="260648"/>
            <a:ext cx="307234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996952"/>
            <a:ext cx="307234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62569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57606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Georgia" pitchFamily="18" charset="0"/>
              </a:rPr>
              <a:t>1 группа</a:t>
            </a:r>
          </a:p>
          <a:p>
            <a:pPr marL="0" indent="0">
              <a:buNone/>
            </a:pPr>
            <a:r>
              <a:rPr lang="ru-RU" sz="2800" b="1" i="1" u="sng" dirty="0" smtClean="0">
                <a:latin typeface="Georgia" pitchFamily="18" charset="0"/>
              </a:rPr>
              <a:t>СКОРОСТЬ</a:t>
            </a:r>
            <a:r>
              <a:rPr lang="ru-RU" sz="2800" dirty="0" smtClean="0">
                <a:latin typeface="Georgia" pitchFamily="18" charset="0"/>
              </a:rPr>
              <a:t> – расстояние, пройденное за единицу времени.</a:t>
            </a:r>
          </a:p>
          <a:p>
            <a:pPr marL="0" indent="0">
              <a:buNone/>
            </a:pPr>
            <a:endParaRPr lang="ru-RU" sz="28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Georgia" pitchFamily="18" charset="0"/>
              </a:rPr>
              <a:t>2 группа</a:t>
            </a:r>
          </a:p>
          <a:p>
            <a:pPr marL="0" indent="0">
              <a:buNone/>
            </a:pPr>
            <a:r>
              <a:rPr lang="ru-RU" sz="2800" b="1" i="1" u="sng" dirty="0" smtClean="0">
                <a:latin typeface="Georgia" pitchFamily="18" charset="0"/>
              </a:rPr>
              <a:t>ПРОИЗВОДИТЕЛЬНОСТЬ </a:t>
            </a:r>
            <a:r>
              <a:rPr lang="ru-RU" sz="2800" dirty="0" smtClean="0">
                <a:latin typeface="Georgia" pitchFamily="18" charset="0"/>
              </a:rPr>
              <a:t>– количество продукции, произведенное за единицу времени.</a:t>
            </a:r>
          </a:p>
          <a:p>
            <a:pPr marL="0" indent="0">
              <a:buNone/>
            </a:pPr>
            <a:endParaRPr lang="ru-RU" sz="28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Georgia" pitchFamily="18" charset="0"/>
              </a:rPr>
              <a:t>3 группа </a:t>
            </a:r>
          </a:p>
          <a:p>
            <a:pPr marL="0" indent="0">
              <a:buNone/>
            </a:pPr>
            <a:r>
              <a:rPr lang="ru-RU" sz="2800" b="1" i="1" u="sng" dirty="0" smtClean="0">
                <a:latin typeface="Georgia" pitchFamily="18" charset="0"/>
              </a:rPr>
              <a:t>ЦЕНА</a:t>
            </a:r>
            <a:r>
              <a:rPr lang="ru-RU" sz="2800" dirty="0" smtClean="0">
                <a:latin typeface="Georgia" pitchFamily="18" charset="0"/>
              </a:rPr>
              <a:t> – количество денег за единицу купленного товара. </a:t>
            </a: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08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309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Метод  проектов  на уроке математики  в 3 Г классе.</vt:lpstr>
      <vt:lpstr>3 класс «Школа России»</vt:lpstr>
      <vt:lpstr>Группы готовы к работе.</vt:lpstr>
      <vt:lpstr>Обсуждаем решение задачи.</vt:lpstr>
      <vt:lpstr>Слайд 5</vt:lpstr>
      <vt:lpstr>Задачи решены!</vt:lpstr>
      <vt:lpstr>Слайд 7</vt:lpstr>
      <vt:lpstr>Поиск нужной информации.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 проектов  на уроке математики  в 3 классе.</dc:title>
  <dc:creator>user</dc:creator>
  <cp:lastModifiedBy>Родион</cp:lastModifiedBy>
  <cp:revision>17</cp:revision>
  <dcterms:created xsi:type="dcterms:W3CDTF">2013-12-06T06:01:33Z</dcterms:created>
  <dcterms:modified xsi:type="dcterms:W3CDTF">2014-02-16T09:26:17Z</dcterms:modified>
</cp:coreProperties>
</file>