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33CC"/>
    <a:srgbClr val="CC0000"/>
    <a:srgbClr val="009900"/>
    <a:srgbClr val="FFFF99"/>
    <a:srgbClr val="666633"/>
    <a:srgbClr val="993366"/>
    <a:srgbClr val="6600FF"/>
    <a:srgbClr val="FFCC99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66E4-D888-437C-9850-353A321A42E7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A6D-2819-48FB-A261-70621CB8E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66E4-D888-437C-9850-353A321A42E7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A6D-2819-48FB-A261-70621CB8E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66E4-D888-437C-9850-353A321A42E7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A6D-2819-48FB-A261-70621CB8E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66E4-D888-437C-9850-353A321A42E7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A6D-2819-48FB-A261-70621CB8E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66E4-D888-437C-9850-353A321A42E7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A6D-2819-48FB-A261-70621CB8E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66E4-D888-437C-9850-353A321A42E7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A6D-2819-48FB-A261-70621CB8E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66E4-D888-437C-9850-353A321A42E7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A6D-2819-48FB-A261-70621CB8E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66E4-D888-437C-9850-353A321A42E7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A6D-2819-48FB-A261-70621CB8E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66E4-D888-437C-9850-353A321A42E7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A6D-2819-48FB-A261-70621CB8E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66E4-D888-437C-9850-353A321A42E7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A6D-2819-48FB-A261-70621CB8E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66E4-D888-437C-9850-353A321A42E7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CA6D-2819-48FB-A261-70621CB8E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266E4-D888-437C-9850-353A321A42E7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9CA6D-2819-48FB-A261-70621CB8E1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http://www.artbat21.vladimir-city.ru/jpg/zolo/0013.jpg" TargetMode="Externa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rgbClr val="FBEAC7"/>
            </a:gs>
            <a:gs pos="44000">
              <a:srgbClr val="FEE7F2">
                <a:alpha val="44000"/>
              </a:srgbClr>
            </a:gs>
            <a:gs pos="91000">
              <a:srgbClr val="FAC77D"/>
            </a:gs>
            <a:gs pos="61000">
              <a:srgbClr val="FBA97D"/>
            </a:gs>
            <a:gs pos="39000">
              <a:srgbClr val="FBD49C"/>
            </a:gs>
            <a:gs pos="100000">
              <a:srgbClr val="FEE7F2"/>
            </a:gs>
          </a:gsLst>
          <a:lin ang="12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Презентацию подготовила </a:t>
            </a:r>
          </a:p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учитель начальных классов </a:t>
            </a:r>
          </a:p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МБОУ СОШ №6 города </a:t>
            </a:r>
            <a:r>
              <a:rPr lang="ru-RU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Киржач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Макарова Светлана Витальевна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500043"/>
            <a:ext cx="7143800" cy="2123658"/>
          </a:xfrm>
          <a:prstGeom prst="rect">
            <a:avLst/>
          </a:prstGeom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Деревенский пейзаж</a:t>
            </a:r>
          </a:p>
          <a:p>
            <a:pPr algn="ctr"/>
            <a:r>
              <a:rPr lang="ru-RU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</a:t>
            </a:r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работах художников земли Владимирской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53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5300" b="1" dirty="0" smtClean="0">
                <a:solidFill>
                  <a:schemeClr val="accent6">
                    <a:lumMod val="75000"/>
                  </a:schemeClr>
                </a:solidFill>
              </a:rPr>
              <a:t>Юкин </a:t>
            </a:r>
            <a:r>
              <a:rPr lang="ru-RU" sz="5300" b="1" dirty="0">
                <a:solidFill>
                  <a:schemeClr val="accent6">
                    <a:lumMod val="75000"/>
                  </a:schemeClr>
                </a:solidFill>
              </a:rPr>
              <a:t>Владимир Яковлевич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:\Documents and Settings\Svetlana Vitalevna\Рабочий стол\дома\0010s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857496"/>
            <a:ext cx="364333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Юкин Осень в деревне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1285860"/>
            <a:ext cx="400052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572000" y="5214950"/>
            <a:ext cx="4214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6600FF"/>
                </a:solidFill>
              </a:rPr>
              <a:t>  «Осень </a:t>
            </a:r>
            <a:r>
              <a:rPr lang="ru-RU" sz="3200" b="1" dirty="0">
                <a:solidFill>
                  <a:srgbClr val="6600FF"/>
                </a:solidFill>
              </a:rPr>
              <a:t>в </a:t>
            </a:r>
            <a:r>
              <a:rPr lang="ru-RU" sz="3200" b="1" dirty="0" smtClean="0">
                <a:solidFill>
                  <a:srgbClr val="6600FF"/>
                </a:solidFill>
              </a:rPr>
              <a:t>деревне»</a:t>
            </a:r>
            <a:endParaRPr lang="ru-RU" sz="3200" b="1" dirty="0">
              <a:solidFill>
                <a:srgbClr val="6600FF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C0000"/>
                </a:solidFill>
              </a:rPr>
              <a:t/>
            </a:r>
            <a:br>
              <a:rPr lang="ru-RU" b="1" dirty="0" smtClean="0">
                <a:solidFill>
                  <a:srgbClr val="CC0000"/>
                </a:solidFill>
              </a:rPr>
            </a:br>
            <a:r>
              <a:rPr lang="ru-RU" b="1" i="1" dirty="0" smtClean="0">
                <a:solidFill>
                  <a:srgbClr val="CC0000"/>
                </a:solidFill>
              </a:rPr>
              <a:t>Егоров </a:t>
            </a:r>
            <a:r>
              <a:rPr lang="ru-RU" b="1" i="1" dirty="0">
                <a:solidFill>
                  <a:srgbClr val="CC0000"/>
                </a:solidFill>
              </a:rPr>
              <a:t>Валерий Сергеевич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:\Documents and Settings\Svetlana Vitalevna\Рабочий стол\дома\0001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578647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143504" y="5643578"/>
            <a:ext cx="24114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«Деревня»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33CC"/>
                </a:solidFill>
              </a:rPr>
              <a:t/>
            </a:r>
            <a:br>
              <a:rPr lang="ru-RU" b="1" i="1" dirty="0" smtClean="0">
                <a:solidFill>
                  <a:srgbClr val="0033CC"/>
                </a:solidFill>
              </a:rPr>
            </a:br>
            <a:r>
              <a:rPr lang="ru-RU" b="1" i="1" dirty="0" smtClean="0">
                <a:solidFill>
                  <a:srgbClr val="666633"/>
                </a:solidFill>
              </a:rPr>
              <a:t>Денисов </a:t>
            </a:r>
            <a:r>
              <a:rPr lang="ru-RU" b="1" i="1" dirty="0">
                <a:solidFill>
                  <a:srgbClr val="666633"/>
                </a:solidFill>
              </a:rPr>
              <a:t>Анатолий Егорович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:\Documents and Settings\Svetlana Vitalevna\Рабочий стол\дома\denisov (chebotaev)_001_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85860"/>
            <a:ext cx="52149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868" y="5143512"/>
            <a:ext cx="53578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b="1" dirty="0" smtClean="0">
              <a:solidFill>
                <a:srgbClr val="993366"/>
              </a:solidFill>
            </a:endParaRPr>
          </a:p>
          <a:p>
            <a:r>
              <a:rPr lang="ru-RU" sz="4000" b="1" dirty="0" smtClean="0">
                <a:solidFill>
                  <a:srgbClr val="993366"/>
                </a:solidFill>
              </a:rPr>
              <a:t>«Зимой </a:t>
            </a:r>
            <a:r>
              <a:rPr lang="ru-RU" sz="4000" b="1" dirty="0">
                <a:solidFill>
                  <a:srgbClr val="993366"/>
                </a:solidFill>
              </a:rPr>
              <a:t>в </a:t>
            </a:r>
            <a:r>
              <a:rPr lang="ru-RU" sz="4000" b="1" dirty="0" smtClean="0">
                <a:solidFill>
                  <a:srgbClr val="993366"/>
                </a:solidFill>
              </a:rPr>
              <a:t>деревне»</a:t>
            </a:r>
            <a:endParaRPr lang="ru-RU" sz="4000" b="1" dirty="0">
              <a:solidFill>
                <a:srgbClr val="993366"/>
              </a:solidFill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Рузин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Владимир Иванович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:\Documents and Settings\Svetlana Vitalevna\Рабочий стол\дома\ruzin_076_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600200"/>
            <a:ext cx="4786346" cy="325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143504" y="5429264"/>
            <a:ext cx="3647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«Настроение»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sz="49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9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5300" b="1" i="1" dirty="0" smtClean="0">
                <a:solidFill>
                  <a:srgbClr val="FFFF00"/>
                </a:solidFill>
              </a:rPr>
              <a:t>Бычков </a:t>
            </a:r>
            <a:r>
              <a:rPr lang="ru-RU" sz="5300" b="1" i="1" dirty="0">
                <a:solidFill>
                  <a:srgbClr val="FFFF00"/>
                </a:solidFill>
              </a:rPr>
              <a:t>Виктор Алексеевич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:\Documents and Settings\Svetlana Vitalevna\Рабочий стол\дома\icon56 - ViktorBychkov.euro.ru -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2285992"/>
            <a:ext cx="407196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Солодилов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Алексей Эдуардович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:\Documents and Settings\Svetlana Vitalevna\Рабочий стол\дома\0002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357298"/>
            <a:ext cx="514353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143636" y="3143248"/>
            <a:ext cx="26736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«К вечеру»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" name="Рисунок 5" descr="C:\Documents and Settings\Svetlana Vitalevna\Рабочий стол\дома\0008s.jpg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4357694"/>
            <a:ext cx="364333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429256" y="4857760"/>
            <a:ext cx="32551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«Тихий день»</a:t>
            </a:r>
            <a:endParaRPr lang="ru-RU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Мочалин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Андрей Николаевич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:\Documents and Settings\Svetlana Vitalevna\Рабочий стол\дома\0004s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643050"/>
            <a:ext cx="428628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143504" y="5214950"/>
            <a:ext cx="27146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009900"/>
                </a:solidFill>
              </a:rPr>
              <a:t>«Баньки»</a:t>
            </a:r>
            <a:endParaRPr lang="ru-RU" sz="4400" b="1" i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2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900" b="1" i="1" dirty="0" smtClean="0">
                <a:solidFill>
                  <a:schemeClr val="tx2">
                    <a:lumMod val="50000"/>
                  </a:schemeClr>
                </a:solidFill>
              </a:rPr>
              <a:t>Карамзин </a:t>
            </a:r>
            <a:r>
              <a:rPr lang="ru-RU" sz="4900" b="1" i="1" dirty="0">
                <a:solidFill>
                  <a:schemeClr val="tx2">
                    <a:lumMod val="50000"/>
                  </a:schemeClr>
                </a:solidFill>
              </a:rPr>
              <a:t>Евгений Михайлович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:\Documents and Settings\Svetlana Vitalevna\Рабочий стол\дома\0001s.jpg 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928802"/>
            <a:ext cx="357190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857620" y="5715016"/>
            <a:ext cx="31277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</a:rPr>
              <a:t>«На хуторе»</a:t>
            </a:r>
            <a:endParaRPr lang="ru-RU" sz="4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714488"/>
            <a:ext cx="2913888" cy="202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71538" y="4000504"/>
            <a:ext cx="2725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</a:rPr>
              <a:t>В.Телегин </a:t>
            </a: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</a:rPr>
              <a:t>«Март»</a:t>
            </a:r>
          </a:p>
        </p:txBody>
      </p:sp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1785926"/>
            <a:ext cx="291465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214942" y="4000504"/>
            <a:ext cx="3636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</a:rPr>
              <a:t>Ю. Лобачев. «У водоема»</a:t>
            </a:r>
            <a:endParaRPr lang="ru-R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8" name="Рисунок 7" descr="http://www.artbat21.vladimir-city.ru/jpg/zolo/0013.jpg"/>
          <p:cNvPicPr/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2571736" y="4500570"/>
            <a:ext cx="314327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844507" y="5929330"/>
            <a:ext cx="34381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</a:rPr>
              <a:t>О. Золотова </a:t>
            </a:r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</a:rPr>
              <a:t>«Сумерки»</a:t>
            </a:r>
            <a:endParaRPr lang="ru-RU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28794" y="500042"/>
            <a:ext cx="485479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ВРЕМЕНА ГОДА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85786" y="428604"/>
            <a:ext cx="7786742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Подготовьте устный или письменный рассказ по   одной из картин художника твоей малой родины: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</a:tabLst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2016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Фамилия, имя, отчество художника. Название картины.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1613" algn="l"/>
              </a:tabLst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2016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Какое время года изображено на полотне?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1613" algn="l"/>
              </a:tabLst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2016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Какова композиция произведения?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1613" algn="l"/>
              </a:tabLst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2016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Каков колорит картины?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1613" algn="l"/>
              </a:tabLst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2016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Какое настроение передаёт художник в своей картине?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1613" algn="l"/>
              </a:tabLst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2016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чём, по-твоему, заключается замысел данного произведения?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1613" algn="l"/>
              </a:tabLst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2016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Чем тебе понравилась эта картина?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1613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161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Включи в свой рассказ подходящие к теме строки из стихов русских поэтов.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C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4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229600" cy="407196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познакомить учащихся с картинами художников Владимирского края, воспевающих красоту природы малой родины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428604"/>
            <a:ext cx="5134355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ЗАДАЧА: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99"/>
                </a:solidFill>
              </a:rPr>
              <a:t>РЕСУРСЫ:</a:t>
            </a:r>
            <a:endParaRPr lang="ru-RU" b="1" dirty="0">
              <a:solidFill>
                <a:srgbClr val="CC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3042" y="1357298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http://www.art.vladimir-city.ru/main_r.htm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3357562"/>
            <a:ext cx="8429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Учебное пособие для учащихся 4 классов общеобразовательных школ Владимирской области «Наш край».</a:t>
            </a:r>
            <a:endParaRPr lang="ru-RU" sz="20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Авторы-составители: </a:t>
            </a:r>
            <a:r>
              <a:rPr lang="ru-RU" sz="2000" b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Конопкина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С.А., Мамушкина Т.В., Поляк Н.Ф., </a:t>
            </a:r>
            <a:r>
              <a:rPr lang="ru-RU" sz="2000" b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Харчевникова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Е.Л.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7356" y="2357430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         </a:t>
            </a:r>
            <a:r>
              <a:rPr lang="ru-RU" sz="4000" b="1" dirty="0" smtClean="0">
                <a:solidFill>
                  <a:srgbClr val="CC0099"/>
                </a:solidFill>
              </a:rPr>
              <a:t>ЛИТЕРАТУРА:</a:t>
            </a:r>
            <a:endParaRPr lang="ru-RU" sz="4000" b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3786190"/>
            <a:ext cx="6858048" cy="2786082"/>
          </a:xfr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3100" b="1" dirty="0" smtClean="0">
                <a:solidFill>
                  <a:srgbClr val="6600FF"/>
                </a:solidFill>
              </a:rPr>
              <a:t>Наваждение </a:t>
            </a:r>
            <a:r>
              <a:rPr lang="ru-RU" sz="3100" b="1" dirty="0" smtClean="0">
                <a:solidFill>
                  <a:srgbClr val="6600FF"/>
                </a:solidFill>
              </a:rPr>
              <a:t>моё </a:t>
            </a:r>
            <a:r>
              <a:rPr lang="ru-RU" sz="3100" b="1" dirty="0">
                <a:solidFill>
                  <a:srgbClr val="6600FF"/>
                </a:solidFill>
              </a:rPr>
              <a:t>– деревня...</a:t>
            </a:r>
            <a:br>
              <a:rPr lang="ru-RU" sz="3100" b="1" dirty="0">
                <a:solidFill>
                  <a:srgbClr val="6600FF"/>
                </a:solidFill>
              </a:rPr>
            </a:br>
            <a:r>
              <a:rPr lang="ru-RU" sz="3100" b="1" dirty="0" smtClean="0">
                <a:solidFill>
                  <a:srgbClr val="6600FF"/>
                </a:solidFill>
              </a:rPr>
              <a:t>Дом </a:t>
            </a:r>
            <a:r>
              <a:rPr lang="ru-RU" sz="3100" b="1" dirty="0">
                <a:solidFill>
                  <a:srgbClr val="6600FF"/>
                </a:solidFill>
              </a:rPr>
              <a:t>озябший на краю стоит.</a:t>
            </a:r>
            <a:br>
              <a:rPr lang="ru-RU" sz="3100" b="1" dirty="0">
                <a:solidFill>
                  <a:srgbClr val="6600FF"/>
                </a:solidFill>
              </a:rPr>
            </a:br>
            <a:r>
              <a:rPr lang="ru-RU" sz="3100" b="1" dirty="0">
                <a:solidFill>
                  <a:srgbClr val="6600FF"/>
                </a:solidFill>
              </a:rPr>
              <a:t>У плетня разбросаны поленья</a:t>
            </a:r>
            <a:r>
              <a:rPr lang="ru-RU" sz="3100" b="1" dirty="0" smtClean="0">
                <a:solidFill>
                  <a:srgbClr val="6600FF"/>
                </a:solidFill>
              </a:rPr>
              <a:t>...</a:t>
            </a:r>
            <a:br>
              <a:rPr lang="ru-RU" sz="3100" b="1" dirty="0" smtClean="0">
                <a:solidFill>
                  <a:srgbClr val="6600FF"/>
                </a:solidFill>
              </a:rPr>
            </a:br>
            <a:r>
              <a:rPr lang="ru-RU" sz="3100" b="1" dirty="0" smtClean="0">
                <a:solidFill>
                  <a:srgbClr val="6600FF"/>
                </a:solidFill>
              </a:rPr>
              <a:t>И </a:t>
            </a:r>
            <a:r>
              <a:rPr lang="ru-RU" sz="3100" b="1" dirty="0">
                <a:solidFill>
                  <a:srgbClr val="6600FF"/>
                </a:solidFill>
              </a:rPr>
              <a:t>"Журавль" колодезный скрипит.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C:\Documents and Settings\Svetlana Vitalevna\Рабочий стол\интел мои разраб\i.jpeg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0986" y="214289"/>
            <a:ext cx="4121080" cy="3234659"/>
          </a:xfrm>
          <a:prstGeom prst="round2DiagRect">
            <a:avLst/>
          </a:prstGeom>
          <a:noFill/>
          <a:ln w="38100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50059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Замечательная, интересная, волшебная профессия – </a:t>
            </a:r>
            <a:r>
              <a:rPr lang="ru-RU" sz="3600" b="1" dirty="0" smtClean="0">
                <a:solidFill>
                  <a:srgbClr val="FF0000"/>
                </a:solidFill>
              </a:rPr>
              <a:t>художник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b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Скользит по бумаге карандаш,</a:t>
            </a:r>
            <a:b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 и на наших глазах рождается чудо.</a:t>
            </a:r>
            <a:b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Яркое, радостное толкование родной природы – одна из главных тем работ известных в России </a:t>
            </a:r>
            <a:b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владимирских пейзажистов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C:\Documents and Settings\Svetlana Vitalevna\Рабочий стол\анимация\J025042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3549" y="4429132"/>
            <a:ext cx="2330451" cy="23288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00CC99"/>
                </a:solidFill>
              </a:rPr>
              <a:t>Кувин Владимир Иванович</a:t>
            </a:r>
          </a:p>
        </p:txBody>
      </p:sp>
      <p:pic>
        <p:nvPicPr>
          <p:cNvPr id="4" name="Содержимое 3" descr="C:\Documents and Settings\Svetlana Vitalevna\Рабочий стол\дома\0013s.jpg"/>
          <p:cNvPicPr>
            <a:picLocks noGrp="1"/>
          </p:cNvPicPr>
          <p:nvPr>
            <p:ph idx="1"/>
          </p:nvPr>
        </p:nvPicPr>
        <p:blipFill>
          <a:blip r:embed="rId3" cstate="print">
            <a:lum bright="-10000"/>
          </a:blip>
          <a:srcRect/>
          <a:stretch>
            <a:fillRect/>
          </a:stretch>
        </p:blipFill>
        <p:spPr bwMode="auto">
          <a:xfrm>
            <a:off x="1285852" y="1500174"/>
            <a:ext cx="664373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Бритов Ким Николаевич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:\Documents and Settings\Svetlana Vitalevna\Рабочий стол\дома\0001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14422"/>
            <a:ext cx="692948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286512" y="6000768"/>
            <a:ext cx="20297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«Весна»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accent4">
                    <a:lumMod val="75000"/>
                  </a:schemeClr>
                </a:solidFill>
              </a:rPr>
              <a:t>Золотов Евгений Александрович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:\Documents and Settings\Svetlana Vitalevna\Рабочий стол\дома\0005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071546"/>
            <a:ext cx="407196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Svetlana Vitalevna\Рабочий стол\дома\0021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571744"/>
            <a:ext cx="407196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071802" y="5357826"/>
            <a:ext cx="52354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6600CC"/>
                </a:solidFill>
              </a:rPr>
              <a:t>«Весна </a:t>
            </a:r>
            <a:r>
              <a:rPr lang="ru-RU" sz="4800" b="1" dirty="0">
                <a:solidFill>
                  <a:srgbClr val="6600CC"/>
                </a:solidFill>
              </a:rPr>
              <a:t>в </a:t>
            </a:r>
            <a:r>
              <a:rPr lang="ru-RU" sz="4800" b="1" dirty="0" smtClean="0">
                <a:solidFill>
                  <a:srgbClr val="6600CC"/>
                </a:solidFill>
              </a:rPr>
              <a:t>деревне»</a:t>
            </a:r>
            <a:endParaRPr lang="ru-RU" sz="4800" b="1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6600FF"/>
                </a:solidFill>
              </a:rPr>
              <a:t>Кокурин Валерий Григорьевич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:\Documents and Settings\Svetlana Vitalevna\Рабочий стол\дома\0002s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1142984"/>
            <a:ext cx="585791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5572140"/>
            <a:ext cx="30461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3333CC"/>
                </a:solidFill>
              </a:rPr>
              <a:t>«Оттепель»</a:t>
            </a:r>
            <a:endParaRPr lang="ru-RU" sz="4400" b="1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95000">
              <a:srgbClr val="21D6E0"/>
            </a:gs>
            <a:gs pos="28000">
              <a:srgbClr val="0087E6"/>
            </a:gs>
            <a:gs pos="100000">
              <a:srgbClr val="005CBF"/>
            </a:gs>
          </a:gsLst>
          <a:lin ang="12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i="1" dirty="0">
                <a:solidFill>
                  <a:srgbClr val="FFFF00"/>
                </a:solidFill>
              </a:rPr>
              <a:t>Курносов Андрей Николаевич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C:\Documents and Settings\Svetlana Vitalevna\Рабочий стол\дома\0008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357298"/>
            <a:ext cx="478634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43438" y="4929198"/>
            <a:ext cx="436690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i="1" dirty="0" smtClean="0">
                <a:solidFill>
                  <a:srgbClr val="FFCC99"/>
                </a:solidFill>
              </a:rPr>
              <a:t>«Этюд»</a:t>
            </a:r>
            <a:endParaRPr lang="ru-RU" sz="8800" b="1" i="1" dirty="0">
              <a:solidFill>
                <a:srgbClr val="FFCC99"/>
              </a:solidFill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239</Words>
  <Application>Microsoft Office PowerPoint</Application>
  <PresentationFormat>Экран (4:3)</PresentationFormat>
  <Paragraphs>62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познакомить учащихся с картинами художников Владимирского края, воспевающих красоту природы малой родины</vt:lpstr>
      <vt:lpstr>   Наваждение моё – деревня... Дом озябший на краю стоит. У плетня разбросаны поленья... И "Журавль" колодезный скрипит. </vt:lpstr>
      <vt:lpstr>Замечательная, интересная, волшебная профессия – художник.  Скользит по бумаге карандаш,  и на наших глазах рождается чудо. Яркое, радостное толкование родной природы – одна из главных тем работ известных в России  владимирских пейзажистов.</vt:lpstr>
      <vt:lpstr>Кувин Владимир Иванович</vt:lpstr>
      <vt:lpstr>Бритов Ким Николаевич </vt:lpstr>
      <vt:lpstr>Золотов Евгений Александрович </vt:lpstr>
      <vt:lpstr>Кокурин Валерий Григорьевич </vt:lpstr>
      <vt:lpstr>Курносов Андрей Николаевич </vt:lpstr>
      <vt:lpstr> Юкин Владимир Яковлевич </vt:lpstr>
      <vt:lpstr> Егоров Валерий Сергеевич </vt:lpstr>
      <vt:lpstr> Денисов Анатолий Егорович </vt:lpstr>
      <vt:lpstr> Рузин Владимир Иванович </vt:lpstr>
      <vt:lpstr> Бычков Виктор Алексеевич </vt:lpstr>
      <vt:lpstr> Солодилов Алексей Эдуардович </vt:lpstr>
      <vt:lpstr> Мочалин Андрей Николаевич </vt:lpstr>
      <vt:lpstr> Карамзин Евгений Михайлович </vt:lpstr>
      <vt:lpstr>Слайд 18</vt:lpstr>
      <vt:lpstr>Слайд 19</vt:lpstr>
      <vt:lpstr>РЕСУРСЫ: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Svetlana Vitalevna</dc:creator>
  <cp:lastModifiedBy>user</cp:lastModifiedBy>
  <cp:revision>21</cp:revision>
  <dcterms:created xsi:type="dcterms:W3CDTF">2009-11-02T15:35:15Z</dcterms:created>
  <dcterms:modified xsi:type="dcterms:W3CDTF">2012-09-26T06:21:16Z</dcterms:modified>
</cp:coreProperties>
</file>