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Default Extension="png" ContentType="image/png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2"/>
  </p:notesMasterIdLst>
  <p:sldIdLst>
    <p:sldId id="256" r:id="rId2"/>
    <p:sldId id="257" r:id="rId3"/>
    <p:sldId id="258" r:id="rId4"/>
    <p:sldId id="265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96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F63A7B-AEB6-4992-A984-476E518B52B0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654996F-103D-42B5-968A-4AC0385DB491}" type="pres">
      <dgm:prSet presAssocID="{C4F63A7B-AEB6-4992-A984-476E518B52B0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24C1A1CE-6749-49E4-B038-1C2F32F99451}" type="presOf" srcId="{C4F63A7B-AEB6-4992-A984-476E518B52B0}" destId="{4654996F-103D-42B5-968A-4AC0385DB491}" srcOrd="0" destOrd="0" presId="urn:microsoft.com/office/officeart/2005/8/layout/cycle6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FCDA29-3259-4480-8DF2-865786A3A076}" type="doc">
      <dgm:prSet loTypeId="urn:microsoft.com/office/officeart/2005/8/layout/matrix1" loCatId="matrix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ru-RU"/>
        </a:p>
      </dgm:t>
    </dgm:pt>
    <dgm:pt modelId="{C3232450-BFE1-4B56-86DC-E7FE098FF360}">
      <dgm:prSet phldrT="[Текст]" custT="1"/>
      <dgm:spPr/>
      <dgm:t>
        <a:bodyPr/>
        <a:lstStyle/>
        <a:p>
          <a:r>
            <a:rPr lang="ru-RU" sz="4800" dirty="0" smtClean="0"/>
            <a:t>ЧИСЛА</a:t>
          </a:r>
          <a:endParaRPr lang="ru-RU" sz="4800" dirty="0"/>
        </a:p>
      </dgm:t>
    </dgm:pt>
    <dgm:pt modelId="{D3425C79-951B-447F-A446-BAC02778D577}" type="parTrans" cxnId="{27FCA4DB-F733-4C4B-ABDC-2F2898BB6291}">
      <dgm:prSet/>
      <dgm:spPr/>
      <dgm:t>
        <a:bodyPr/>
        <a:lstStyle/>
        <a:p>
          <a:endParaRPr lang="ru-RU"/>
        </a:p>
      </dgm:t>
    </dgm:pt>
    <dgm:pt modelId="{0089ADDD-4599-412C-BB78-EB59724EB316}" type="sibTrans" cxnId="{27FCA4DB-F733-4C4B-ABDC-2F2898BB6291}">
      <dgm:prSet/>
      <dgm:spPr/>
      <dgm:t>
        <a:bodyPr/>
        <a:lstStyle/>
        <a:p>
          <a:endParaRPr lang="ru-RU"/>
        </a:p>
      </dgm:t>
    </dgm:pt>
    <dgm:pt modelId="{7D9F2691-5105-4BA8-9AA2-D1B3DD98F8F2}">
      <dgm:prSet phldrT="[Текст]" custT="1"/>
      <dgm:spPr/>
      <dgm:t>
        <a:bodyPr/>
        <a:lstStyle/>
        <a:p>
          <a:r>
            <a:rPr lang="ru-RU" sz="2400" dirty="0" smtClean="0"/>
            <a:t>НАТУРАЛЬНЫЕ</a:t>
          </a:r>
          <a:r>
            <a:rPr lang="ru-RU" sz="2100" dirty="0" smtClean="0"/>
            <a:t> </a:t>
          </a:r>
        </a:p>
        <a:p>
          <a:r>
            <a:rPr lang="ru-RU" sz="2100" i="1" dirty="0" smtClean="0"/>
            <a:t> </a:t>
          </a:r>
          <a:r>
            <a:rPr lang="ru-RU" sz="1800" i="1" dirty="0" smtClean="0"/>
            <a:t>которые мы получаем при нумерации предметов (их естественном счете). </a:t>
          </a:r>
          <a:endParaRPr lang="ru-RU" sz="1800" i="1" dirty="0"/>
        </a:p>
      </dgm:t>
    </dgm:pt>
    <dgm:pt modelId="{27ED4A03-A7F6-4321-B579-274ACCC61ADB}" type="parTrans" cxnId="{25DADA66-E4C6-4931-9A17-5EDBEC985078}">
      <dgm:prSet/>
      <dgm:spPr/>
      <dgm:t>
        <a:bodyPr/>
        <a:lstStyle/>
        <a:p>
          <a:endParaRPr lang="ru-RU"/>
        </a:p>
      </dgm:t>
    </dgm:pt>
    <dgm:pt modelId="{725E73E9-AB8E-4A01-8364-C0C9CABDBCF3}" type="sibTrans" cxnId="{25DADA66-E4C6-4931-9A17-5EDBEC985078}">
      <dgm:prSet/>
      <dgm:spPr/>
      <dgm:t>
        <a:bodyPr/>
        <a:lstStyle/>
        <a:p>
          <a:endParaRPr lang="ru-RU"/>
        </a:p>
      </dgm:t>
    </dgm:pt>
    <dgm:pt modelId="{44455DFB-6D0A-4C84-8B8E-E14046FD63C2}">
      <dgm:prSet phldrT="[Текст]" custT="1"/>
      <dgm:spPr/>
      <dgm:t>
        <a:bodyPr/>
        <a:lstStyle/>
        <a:p>
          <a:r>
            <a:rPr lang="ru-RU" sz="2400" dirty="0" smtClean="0"/>
            <a:t>ЦЕЛЫЕ </a:t>
          </a:r>
        </a:p>
        <a:p>
          <a:r>
            <a:rPr lang="ru-RU" sz="2400" i="1" dirty="0" smtClean="0"/>
            <a:t> </a:t>
          </a:r>
          <a:r>
            <a:rPr lang="ru-RU" sz="1800" i="1" dirty="0" smtClean="0"/>
            <a:t>относятся натуральные, противоположные им целые отрицательные числа и нуль.</a:t>
          </a:r>
          <a:endParaRPr lang="ru-RU" sz="1800" i="1" dirty="0"/>
        </a:p>
      </dgm:t>
    </dgm:pt>
    <dgm:pt modelId="{CA5392A6-405F-4D32-BF60-E0E4B2339B54}" type="parTrans" cxnId="{B01C1026-AB12-45BD-BF18-14EB3BB0BB3F}">
      <dgm:prSet/>
      <dgm:spPr/>
      <dgm:t>
        <a:bodyPr/>
        <a:lstStyle/>
        <a:p>
          <a:endParaRPr lang="ru-RU"/>
        </a:p>
      </dgm:t>
    </dgm:pt>
    <dgm:pt modelId="{8512F48B-9E8C-493C-93B0-D6AF18BE5166}" type="sibTrans" cxnId="{B01C1026-AB12-45BD-BF18-14EB3BB0BB3F}">
      <dgm:prSet/>
      <dgm:spPr/>
      <dgm:t>
        <a:bodyPr/>
        <a:lstStyle/>
        <a:p>
          <a:endParaRPr lang="ru-RU"/>
        </a:p>
      </dgm:t>
    </dgm:pt>
    <dgm:pt modelId="{05F1FB17-A261-4F60-A699-8F335271F23C}">
      <dgm:prSet phldrT="[Текст]" custT="1"/>
      <dgm:spPr/>
      <dgm:t>
        <a:bodyPr/>
        <a:lstStyle/>
        <a:p>
          <a:r>
            <a:rPr lang="ru-RU" sz="2400" dirty="0" smtClean="0"/>
            <a:t>РАЦИОНАЛЬНЫЕ </a:t>
          </a:r>
        </a:p>
        <a:p>
          <a:r>
            <a:rPr lang="ru-RU" sz="1900" i="1" dirty="0" smtClean="0"/>
            <a:t>которые возможно представить в виде дроби, числитель которой равняется целому числу, а знаменатель – натуральному. </a:t>
          </a:r>
          <a:endParaRPr lang="ru-RU" sz="1900" i="1" dirty="0"/>
        </a:p>
      </dgm:t>
    </dgm:pt>
    <dgm:pt modelId="{2E1B00AA-C3F0-48CF-AD70-95A2C235AEBB}" type="parTrans" cxnId="{FC18F6CE-A611-4161-B611-55C09DE8A43E}">
      <dgm:prSet/>
      <dgm:spPr/>
      <dgm:t>
        <a:bodyPr/>
        <a:lstStyle/>
        <a:p>
          <a:endParaRPr lang="ru-RU"/>
        </a:p>
      </dgm:t>
    </dgm:pt>
    <dgm:pt modelId="{2680C5AA-8EAB-46A7-9C17-EEB7DAC59BBC}" type="sibTrans" cxnId="{FC18F6CE-A611-4161-B611-55C09DE8A43E}">
      <dgm:prSet/>
      <dgm:spPr/>
      <dgm:t>
        <a:bodyPr/>
        <a:lstStyle/>
        <a:p>
          <a:endParaRPr lang="ru-RU"/>
        </a:p>
      </dgm:t>
    </dgm:pt>
    <dgm:pt modelId="{23E126F4-16A4-47FD-912F-8100FA87F614}">
      <dgm:prSet phldrT="[Текст]" custT="1"/>
      <dgm:spPr/>
      <dgm:t>
        <a:bodyPr/>
        <a:lstStyle/>
        <a:p>
          <a:r>
            <a:rPr lang="ru-RU" sz="2800" dirty="0" smtClean="0"/>
            <a:t>ДЕЙСТВИТЕЛЬ-НЫЕ</a:t>
          </a:r>
          <a:r>
            <a:rPr lang="ru-RU" sz="2500" dirty="0" smtClean="0"/>
            <a:t> </a:t>
          </a:r>
        </a:p>
        <a:p>
          <a:r>
            <a:rPr lang="ru-RU" sz="1600" i="1" dirty="0" smtClean="0"/>
            <a:t>КОТОРЫЕ</a:t>
          </a:r>
          <a:r>
            <a:rPr lang="ru-RU" sz="2000" i="1" dirty="0" smtClean="0"/>
            <a:t>  включают в себя рациональные и иррациональные числа.</a:t>
          </a:r>
          <a:endParaRPr lang="ru-RU" sz="2000" i="1" dirty="0"/>
        </a:p>
      </dgm:t>
    </dgm:pt>
    <dgm:pt modelId="{A86C6778-45CA-4E5F-AAB4-DDAB9109EC18}" type="parTrans" cxnId="{4F6B4542-F9C2-47CB-9274-D7EF15F7A36A}">
      <dgm:prSet/>
      <dgm:spPr/>
      <dgm:t>
        <a:bodyPr/>
        <a:lstStyle/>
        <a:p>
          <a:endParaRPr lang="ru-RU"/>
        </a:p>
      </dgm:t>
    </dgm:pt>
    <dgm:pt modelId="{2D1481BF-3489-43E7-8854-3A67F4A93E9F}" type="sibTrans" cxnId="{4F6B4542-F9C2-47CB-9274-D7EF15F7A36A}">
      <dgm:prSet/>
      <dgm:spPr/>
      <dgm:t>
        <a:bodyPr/>
        <a:lstStyle/>
        <a:p>
          <a:endParaRPr lang="ru-RU"/>
        </a:p>
      </dgm:t>
    </dgm:pt>
    <dgm:pt modelId="{F336AA6D-C82C-4FCE-A773-7E6DE4B3F0A0}">
      <dgm:prSet phldrT="[Текст]" custT="1"/>
      <dgm:spPr/>
      <dgm:t>
        <a:bodyPr/>
        <a:lstStyle/>
        <a:p>
          <a:endParaRPr lang="ru-RU" sz="2000" dirty="0"/>
        </a:p>
      </dgm:t>
    </dgm:pt>
    <dgm:pt modelId="{A4D50E8F-8EA6-4794-B79E-E7FF267D50D6}" type="parTrans" cxnId="{35C725A2-6615-4D73-BBDE-030E2C5BD60C}">
      <dgm:prSet/>
      <dgm:spPr/>
    </dgm:pt>
    <dgm:pt modelId="{E82A6709-A6BB-4EE4-BD71-4AC6BC239976}" type="sibTrans" cxnId="{35C725A2-6615-4D73-BBDE-030E2C5BD60C}">
      <dgm:prSet/>
      <dgm:spPr/>
    </dgm:pt>
    <dgm:pt modelId="{17FCBD56-BAF5-4F47-94BC-C63F0553523D}">
      <dgm:prSet phldrT="[Текст]" custT="1"/>
      <dgm:spPr/>
      <dgm:t>
        <a:bodyPr/>
        <a:lstStyle/>
        <a:p>
          <a:endParaRPr lang="ru-RU" sz="2000" dirty="0"/>
        </a:p>
      </dgm:t>
    </dgm:pt>
    <dgm:pt modelId="{5C22B902-D88D-44CB-AB9C-D7A22430B744}" type="parTrans" cxnId="{68AF61E9-E006-4609-AB1B-43B2C2A83D58}">
      <dgm:prSet/>
      <dgm:spPr/>
    </dgm:pt>
    <dgm:pt modelId="{77AFACCD-A97B-473B-909C-CD729D351CD4}" type="sibTrans" cxnId="{68AF61E9-E006-4609-AB1B-43B2C2A83D58}">
      <dgm:prSet/>
      <dgm:spPr/>
    </dgm:pt>
    <dgm:pt modelId="{9596E5F8-0333-426E-8C5D-C881787E7E87}" type="pres">
      <dgm:prSet presAssocID="{AFFCDA29-3259-4480-8DF2-865786A3A07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00343D18-49D6-47E1-8B89-C4278A249D63}" type="pres">
      <dgm:prSet presAssocID="{AFFCDA29-3259-4480-8DF2-865786A3A076}" presName="matrix" presStyleCnt="0"/>
      <dgm:spPr/>
    </dgm:pt>
    <dgm:pt modelId="{248E3F40-BDCD-4A0D-91C4-031A523FB1CD}" type="pres">
      <dgm:prSet presAssocID="{AFFCDA29-3259-4480-8DF2-865786A3A076}" presName="tile1" presStyleLbl="node1" presStyleIdx="0" presStyleCnt="4"/>
      <dgm:spPr/>
      <dgm:t>
        <a:bodyPr/>
        <a:lstStyle/>
        <a:p>
          <a:endParaRPr lang="ru-RU"/>
        </a:p>
      </dgm:t>
    </dgm:pt>
    <dgm:pt modelId="{192A5C57-BC6E-4FB3-802D-6E1FBBA42847}" type="pres">
      <dgm:prSet presAssocID="{AFFCDA29-3259-4480-8DF2-865786A3A07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600DA96-23BD-4464-BDE5-7F735A5108B4}" type="pres">
      <dgm:prSet presAssocID="{AFFCDA29-3259-4480-8DF2-865786A3A076}" presName="tile2" presStyleLbl="node1" presStyleIdx="1" presStyleCnt="4"/>
      <dgm:spPr/>
      <dgm:t>
        <a:bodyPr/>
        <a:lstStyle/>
        <a:p>
          <a:endParaRPr lang="ru-RU"/>
        </a:p>
      </dgm:t>
    </dgm:pt>
    <dgm:pt modelId="{2B995639-87A4-4800-B7E9-8B1994443927}" type="pres">
      <dgm:prSet presAssocID="{AFFCDA29-3259-4480-8DF2-865786A3A07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071F784-D1DD-4DB6-BD18-7CA427880C2D}" type="pres">
      <dgm:prSet presAssocID="{AFFCDA29-3259-4480-8DF2-865786A3A076}" presName="tile3" presStyleLbl="node1" presStyleIdx="2" presStyleCnt="4"/>
      <dgm:spPr/>
      <dgm:t>
        <a:bodyPr/>
        <a:lstStyle/>
        <a:p>
          <a:endParaRPr lang="ru-RU"/>
        </a:p>
      </dgm:t>
    </dgm:pt>
    <dgm:pt modelId="{943A5AC1-687F-4281-9372-ABD849D06158}" type="pres">
      <dgm:prSet presAssocID="{AFFCDA29-3259-4480-8DF2-865786A3A07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DE47408-B621-423E-AEAD-D782E2CF41C2}" type="pres">
      <dgm:prSet presAssocID="{AFFCDA29-3259-4480-8DF2-865786A3A076}" presName="tile4" presStyleLbl="node1" presStyleIdx="3" presStyleCnt="4" custAng="0"/>
      <dgm:spPr/>
      <dgm:t>
        <a:bodyPr/>
        <a:lstStyle/>
        <a:p>
          <a:endParaRPr lang="ru-RU"/>
        </a:p>
      </dgm:t>
    </dgm:pt>
    <dgm:pt modelId="{22806008-119C-40F7-9A8D-73A90CF45AD4}" type="pres">
      <dgm:prSet presAssocID="{AFFCDA29-3259-4480-8DF2-865786A3A07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F85EB19-7EBE-4DA7-99BE-C0CFF2E9A0F1}" type="pres">
      <dgm:prSet presAssocID="{AFFCDA29-3259-4480-8DF2-865786A3A076}" presName="centerTile" presStyleLbl="fgShp" presStyleIdx="0" presStyleCnt="1" custScaleX="212766" custScaleY="65116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B0D62B02-A1F0-4BE0-8167-70721FA335A7}" type="presOf" srcId="{44455DFB-6D0A-4C84-8B8E-E14046FD63C2}" destId="{2B995639-87A4-4800-B7E9-8B1994443927}" srcOrd="1" destOrd="0" presId="urn:microsoft.com/office/officeart/2005/8/layout/matrix1"/>
    <dgm:cxn modelId="{FC18F6CE-A611-4161-B611-55C09DE8A43E}" srcId="{C3232450-BFE1-4B56-86DC-E7FE098FF360}" destId="{05F1FB17-A261-4F60-A699-8F335271F23C}" srcOrd="2" destOrd="0" parTransId="{2E1B00AA-C3F0-48CF-AD70-95A2C235AEBB}" sibTransId="{2680C5AA-8EAB-46A7-9C17-EEB7DAC59BBC}"/>
    <dgm:cxn modelId="{B01C1026-AB12-45BD-BF18-14EB3BB0BB3F}" srcId="{C3232450-BFE1-4B56-86DC-E7FE098FF360}" destId="{44455DFB-6D0A-4C84-8B8E-E14046FD63C2}" srcOrd="1" destOrd="0" parTransId="{CA5392A6-405F-4D32-BF60-E0E4B2339B54}" sibTransId="{8512F48B-9E8C-493C-93B0-D6AF18BE5166}"/>
    <dgm:cxn modelId="{27FCA4DB-F733-4C4B-ABDC-2F2898BB6291}" srcId="{AFFCDA29-3259-4480-8DF2-865786A3A076}" destId="{C3232450-BFE1-4B56-86DC-E7FE098FF360}" srcOrd="0" destOrd="0" parTransId="{D3425C79-951B-447F-A446-BAC02778D577}" sibTransId="{0089ADDD-4599-412C-BB78-EB59724EB316}"/>
    <dgm:cxn modelId="{C625FC97-6AF3-444A-9C89-F3F7A481B58D}" type="presOf" srcId="{44455DFB-6D0A-4C84-8B8E-E14046FD63C2}" destId="{D600DA96-23BD-4464-BDE5-7F735A5108B4}" srcOrd="0" destOrd="0" presId="urn:microsoft.com/office/officeart/2005/8/layout/matrix1"/>
    <dgm:cxn modelId="{68AF61E9-E006-4609-AB1B-43B2C2A83D58}" srcId="{C3232450-BFE1-4B56-86DC-E7FE098FF360}" destId="{17FCBD56-BAF5-4F47-94BC-C63F0553523D}" srcOrd="4" destOrd="0" parTransId="{5C22B902-D88D-44CB-AB9C-D7A22430B744}" sibTransId="{77AFACCD-A97B-473B-909C-CD729D351CD4}"/>
    <dgm:cxn modelId="{2A4A3858-B20E-4CFB-9EEB-C74EB7A31D83}" type="presOf" srcId="{7D9F2691-5105-4BA8-9AA2-D1B3DD98F8F2}" destId="{192A5C57-BC6E-4FB3-802D-6E1FBBA42847}" srcOrd="1" destOrd="0" presId="urn:microsoft.com/office/officeart/2005/8/layout/matrix1"/>
    <dgm:cxn modelId="{4F6B4542-F9C2-47CB-9274-D7EF15F7A36A}" srcId="{C3232450-BFE1-4B56-86DC-E7FE098FF360}" destId="{23E126F4-16A4-47FD-912F-8100FA87F614}" srcOrd="3" destOrd="0" parTransId="{A86C6778-45CA-4E5F-AAB4-DDAB9109EC18}" sibTransId="{2D1481BF-3489-43E7-8854-3A67F4A93E9F}"/>
    <dgm:cxn modelId="{A3AFC24D-C544-44B0-B6AD-E18C3ECFEBEF}" type="presOf" srcId="{05F1FB17-A261-4F60-A699-8F335271F23C}" destId="{943A5AC1-687F-4281-9372-ABD849D06158}" srcOrd="1" destOrd="0" presId="urn:microsoft.com/office/officeart/2005/8/layout/matrix1"/>
    <dgm:cxn modelId="{A08FA3AB-B244-4443-92F4-5B36DDBB01F2}" type="presOf" srcId="{C3232450-BFE1-4B56-86DC-E7FE098FF360}" destId="{1F85EB19-7EBE-4DA7-99BE-C0CFF2E9A0F1}" srcOrd="0" destOrd="0" presId="urn:microsoft.com/office/officeart/2005/8/layout/matrix1"/>
    <dgm:cxn modelId="{F8DAB608-4EF0-4BF1-85C7-B8CF4DE21356}" type="presOf" srcId="{23E126F4-16A4-47FD-912F-8100FA87F614}" destId="{5DE47408-B621-423E-AEAD-D782E2CF41C2}" srcOrd="0" destOrd="0" presId="urn:microsoft.com/office/officeart/2005/8/layout/matrix1"/>
    <dgm:cxn modelId="{25DADA66-E4C6-4931-9A17-5EDBEC985078}" srcId="{C3232450-BFE1-4B56-86DC-E7FE098FF360}" destId="{7D9F2691-5105-4BA8-9AA2-D1B3DD98F8F2}" srcOrd="0" destOrd="0" parTransId="{27ED4A03-A7F6-4321-B579-274ACCC61ADB}" sibTransId="{725E73E9-AB8E-4A01-8364-C0C9CABDBCF3}"/>
    <dgm:cxn modelId="{06E93484-576C-4D09-8F76-15794FF8E37F}" type="presOf" srcId="{05F1FB17-A261-4F60-A699-8F335271F23C}" destId="{B071F784-D1DD-4DB6-BD18-7CA427880C2D}" srcOrd="0" destOrd="0" presId="urn:microsoft.com/office/officeart/2005/8/layout/matrix1"/>
    <dgm:cxn modelId="{CA5919F5-7D46-4A04-935A-2CD8719BAFF7}" type="presOf" srcId="{7D9F2691-5105-4BA8-9AA2-D1B3DD98F8F2}" destId="{248E3F40-BDCD-4A0D-91C4-031A523FB1CD}" srcOrd="0" destOrd="0" presId="urn:microsoft.com/office/officeart/2005/8/layout/matrix1"/>
    <dgm:cxn modelId="{8553CB13-FD8E-492C-AB3A-F248CBA4A451}" type="presOf" srcId="{AFFCDA29-3259-4480-8DF2-865786A3A076}" destId="{9596E5F8-0333-426E-8C5D-C881787E7E87}" srcOrd="0" destOrd="0" presId="urn:microsoft.com/office/officeart/2005/8/layout/matrix1"/>
    <dgm:cxn modelId="{6A1BBFA2-41AB-4C17-AF63-62C334C0EFCE}" type="presOf" srcId="{23E126F4-16A4-47FD-912F-8100FA87F614}" destId="{22806008-119C-40F7-9A8D-73A90CF45AD4}" srcOrd="1" destOrd="0" presId="urn:microsoft.com/office/officeart/2005/8/layout/matrix1"/>
    <dgm:cxn modelId="{35C725A2-6615-4D73-BBDE-030E2C5BD60C}" srcId="{C3232450-BFE1-4B56-86DC-E7FE098FF360}" destId="{F336AA6D-C82C-4FCE-A773-7E6DE4B3F0A0}" srcOrd="5" destOrd="0" parTransId="{A4D50E8F-8EA6-4794-B79E-E7FF267D50D6}" sibTransId="{E82A6709-A6BB-4EE4-BD71-4AC6BC239976}"/>
    <dgm:cxn modelId="{6D3B92C6-5019-43BC-8004-90B3EAF9BD24}" type="presParOf" srcId="{9596E5F8-0333-426E-8C5D-C881787E7E87}" destId="{00343D18-49D6-47E1-8B89-C4278A249D63}" srcOrd="0" destOrd="0" presId="urn:microsoft.com/office/officeart/2005/8/layout/matrix1"/>
    <dgm:cxn modelId="{89A5B507-C23E-4A7C-B286-E891059A627F}" type="presParOf" srcId="{00343D18-49D6-47E1-8B89-C4278A249D63}" destId="{248E3F40-BDCD-4A0D-91C4-031A523FB1CD}" srcOrd="0" destOrd="0" presId="urn:microsoft.com/office/officeart/2005/8/layout/matrix1"/>
    <dgm:cxn modelId="{660208F5-55C3-499A-BCED-D70DFE1474D8}" type="presParOf" srcId="{00343D18-49D6-47E1-8B89-C4278A249D63}" destId="{192A5C57-BC6E-4FB3-802D-6E1FBBA42847}" srcOrd="1" destOrd="0" presId="urn:microsoft.com/office/officeart/2005/8/layout/matrix1"/>
    <dgm:cxn modelId="{D41512B3-F349-40E7-9BFA-E937A72C48B3}" type="presParOf" srcId="{00343D18-49D6-47E1-8B89-C4278A249D63}" destId="{D600DA96-23BD-4464-BDE5-7F735A5108B4}" srcOrd="2" destOrd="0" presId="urn:microsoft.com/office/officeart/2005/8/layout/matrix1"/>
    <dgm:cxn modelId="{55E95190-66D7-45DF-A865-3AD20FD9B3B0}" type="presParOf" srcId="{00343D18-49D6-47E1-8B89-C4278A249D63}" destId="{2B995639-87A4-4800-B7E9-8B1994443927}" srcOrd="3" destOrd="0" presId="urn:microsoft.com/office/officeart/2005/8/layout/matrix1"/>
    <dgm:cxn modelId="{AFD8E238-DF7B-4F4D-A741-C171A6C74C47}" type="presParOf" srcId="{00343D18-49D6-47E1-8B89-C4278A249D63}" destId="{B071F784-D1DD-4DB6-BD18-7CA427880C2D}" srcOrd="4" destOrd="0" presId="urn:microsoft.com/office/officeart/2005/8/layout/matrix1"/>
    <dgm:cxn modelId="{1C50810F-BBD0-421B-BE48-7CF8D881CC00}" type="presParOf" srcId="{00343D18-49D6-47E1-8B89-C4278A249D63}" destId="{943A5AC1-687F-4281-9372-ABD849D06158}" srcOrd="5" destOrd="0" presId="urn:microsoft.com/office/officeart/2005/8/layout/matrix1"/>
    <dgm:cxn modelId="{AED4ADD6-5428-49E7-9D15-E5948837E907}" type="presParOf" srcId="{00343D18-49D6-47E1-8B89-C4278A249D63}" destId="{5DE47408-B621-423E-AEAD-D782E2CF41C2}" srcOrd="6" destOrd="0" presId="urn:microsoft.com/office/officeart/2005/8/layout/matrix1"/>
    <dgm:cxn modelId="{671A50AD-533B-4B16-BBDC-5DE10783C101}" type="presParOf" srcId="{00343D18-49D6-47E1-8B89-C4278A249D63}" destId="{22806008-119C-40F7-9A8D-73A90CF45AD4}" srcOrd="7" destOrd="0" presId="urn:microsoft.com/office/officeart/2005/8/layout/matrix1"/>
    <dgm:cxn modelId="{4A615CDF-D055-47D1-AB7F-D90880D8BB8D}" type="presParOf" srcId="{9596E5F8-0333-426E-8C5D-C881787E7E87}" destId="{1F85EB19-7EBE-4DA7-99BE-C0CFF2E9A0F1}" srcOrd="1" destOrd="0" presId="urn:microsoft.com/office/officeart/2005/8/layout/matrix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8911445-9B9D-4E01-94F5-311F5F2DD892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B62BF91-A102-49F1-BCB2-275212209265}" type="pres">
      <dgm:prSet presAssocID="{B8911445-9B9D-4E01-94F5-311F5F2DD892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</dgm:ptLst>
  <dgm:cxnLst>
    <dgm:cxn modelId="{F2F07D76-E6BD-44F0-8BDB-4A76DC2B1F3B}" type="presOf" srcId="{B8911445-9B9D-4E01-94F5-311F5F2DD892}" destId="{3B62BF91-A102-49F1-BCB2-275212209265}" srcOrd="0" destOrd="0" presId="urn:microsoft.com/office/officeart/2005/8/layout/hierarchy1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7A0EF5-AF23-473B-8437-5A7A47789320}" type="doc">
      <dgm:prSet loTypeId="urn:microsoft.com/office/officeart/2005/8/layout/orgChart1" loCatId="hierarchy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154775C-28D8-4B87-A4C5-EF2A263A4937}">
      <dgm:prSet phldrT="[Текст]" custT="1"/>
      <dgm:spPr/>
      <dgm:t>
        <a:bodyPr/>
        <a:lstStyle/>
        <a:p>
          <a:r>
            <a:rPr lang="ru-RU" sz="3200" dirty="0" smtClean="0">
              <a:solidFill>
                <a:srgbClr val="FFFF00"/>
              </a:solidFill>
            </a:rPr>
            <a:t>Рациональные числа</a:t>
          </a:r>
          <a:endParaRPr lang="ru-RU" sz="3200" dirty="0">
            <a:solidFill>
              <a:srgbClr val="FFFF00"/>
            </a:solidFill>
          </a:endParaRPr>
        </a:p>
      </dgm:t>
    </dgm:pt>
    <dgm:pt modelId="{9F0D5998-3A0D-4D7E-90FD-0020FF6FC89C}" type="parTrans" cxnId="{81E2F3EF-D928-447D-9D8B-11C5E8AD26E2}">
      <dgm:prSet/>
      <dgm:spPr/>
      <dgm:t>
        <a:bodyPr/>
        <a:lstStyle/>
        <a:p>
          <a:endParaRPr lang="ru-RU"/>
        </a:p>
      </dgm:t>
    </dgm:pt>
    <dgm:pt modelId="{5D61F709-34FF-489B-8BBC-A699496EB3F3}" type="sibTrans" cxnId="{81E2F3EF-D928-447D-9D8B-11C5E8AD26E2}">
      <dgm:prSet/>
      <dgm:spPr/>
      <dgm:t>
        <a:bodyPr/>
        <a:lstStyle/>
        <a:p>
          <a:endParaRPr lang="ru-RU"/>
        </a:p>
      </dgm:t>
    </dgm:pt>
    <dgm:pt modelId="{C2006D36-D845-4843-A117-9C9E46A97D89}">
      <dgm:prSet phldrT="[Текст]"/>
      <dgm:spPr/>
      <dgm:t>
        <a:bodyPr/>
        <a:lstStyle/>
        <a:p>
          <a:r>
            <a:rPr lang="ru-RU" dirty="0" smtClean="0"/>
            <a:t>Положительные</a:t>
          </a:r>
          <a:endParaRPr lang="ru-RU" dirty="0"/>
        </a:p>
      </dgm:t>
    </dgm:pt>
    <dgm:pt modelId="{DE6FE883-744B-422F-B935-69804EF34A69}" type="parTrans" cxnId="{5B45D610-2C6A-4740-9477-27FACCBB0093}">
      <dgm:prSet/>
      <dgm:spPr/>
      <dgm:t>
        <a:bodyPr/>
        <a:lstStyle/>
        <a:p>
          <a:endParaRPr lang="ru-RU"/>
        </a:p>
      </dgm:t>
    </dgm:pt>
    <dgm:pt modelId="{5C327F93-D1EF-478A-9677-9A35CBEB59E1}" type="sibTrans" cxnId="{5B45D610-2C6A-4740-9477-27FACCBB0093}">
      <dgm:prSet/>
      <dgm:spPr/>
      <dgm:t>
        <a:bodyPr/>
        <a:lstStyle/>
        <a:p>
          <a:endParaRPr lang="ru-RU"/>
        </a:p>
      </dgm:t>
    </dgm:pt>
    <dgm:pt modelId="{D3C3DD56-38E0-4D2E-9677-5E19439A1B77}">
      <dgm:prSet phldrT="[Текст]"/>
      <dgm:spPr/>
      <dgm:t>
        <a:bodyPr/>
        <a:lstStyle/>
        <a:p>
          <a:r>
            <a:rPr lang="ru-RU" dirty="0" smtClean="0"/>
            <a:t>ноль</a:t>
          </a:r>
          <a:endParaRPr lang="ru-RU" dirty="0"/>
        </a:p>
      </dgm:t>
    </dgm:pt>
    <dgm:pt modelId="{6AA73D11-74A5-45CE-AC67-F8414CD28925}" type="parTrans" cxnId="{3EEDA82E-DA33-48F4-8637-52519F3FD181}">
      <dgm:prSet/>
      <dgm:spPr/>
      <dgm:t>
        <a:bodyPr/>
        <a:lstStyle/>
        <a:p>
          <a:endParaRPr lang="ru-RU"/>
        </a:p>
      </dgm:t>
    </dgm:pt>
    <dgm:pt modelId="{9749A5F8-47C1-4C6A-A3C4-BE6DF498349C}" type="sibTrans" cxnId="{3EEDA82E-DA33-48F4-8637-52519F3FD181}">
      <dgm:prSet/>
      <dgm:spPr/>
      <dgm:t>
        <a:bodyPr/>
        <a:lstStyle/>
        <a:p>
          <a:endParaRPr lang="ru-RU"/>
        </a:p>
      </dgm:t>
    </dgm:pt>
    <dgm:pt modelId="{AE849DB5-7DE3-4259-BAD7-A670C0CB3B1F}">
      <dgm:prSet phldrT="[Текст]"/>
      <dgm:spPr/>
      <dgm:t>
        <a:bodyPr/>
        <a:lstStyle/>
        <a:p>
          <a:r>
            <a:rPr lang="ru-RU" dirty="0" smtClean="0"/>
            <a:t>отрицательные</a:t>
          </a:r>
          <a:endParaRPr lang="ru-RU" dirty="0"/>
        </a:p>
      </dgm:t>
    </dgm:pt>
    <dgm:pt modelId="{40315F4C-4932-4256-95BE-793D7EAB6E1B}" type="parTrans" cxnId="{A3791D25-5C12-4568-A4F1-FACB9FAC07FD}">
      <dgm:prSet/>
      <dgm:spPr/>
      <dgm:t>
        <a:bodyPr/>
        <a:lstStyle/>
        <a:p>
          <a:endParaRPr lang="ru-RU"/>
        </a:p>
      </dgm:t>
    </dgm:pt>
    <dgm:pt modelId="{79ABBCD3-0513-437C-B9F9-61328BF4539C}" type="sibTrans" cxnId="{A3791D25-5C12-4568-A4F1-FACB9FAC07FD}">
      <dgm:prSet/>
      <dgm:spPr/>
      <dgm:t>
        <a:bodyPr/>
        <a:lstStyle/>
        <a:p>
          <a:endParaRPr lang="ru-RU"/>
        </a:p>
      </dgm:t>
    </dgm:pt>
    <dgm:pt modelId="{9EF56DD7-E3A1-4454-8B16-CABAFD4D7816}" type="pres">
      <dgm:prSet presAssocID="{A67A0EF5-AF23-473B-8437-5A7A4778932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1B91473A-0810-4BE9-B318-B5C299802F4B}" type="pres">
      <dgm:prSet presAssocID="{5154775C-28D8-4B87-A4C5-EF2A263A4937}" presName="hierRoot1" presStyleCnt="0">
        <dgm:presLayoutVars>
          <dgm:hierBranch val="init"/>
        </dgm:presLayoutVars>
      </dgm:prSet>
      <dgm:spPr/>
    </dgm:pt>
    <dgm:pt modelId="{B30D328B-97CB-4D47-91A6-6913434C92B8}" type="pres">
      <dgm:prSet presAssocID="{5154775C-28D8-4B87-A4C5-EF2A263A4937}" presName="rootComposite1" presStyleCnt="0"/>
      <dgm:spPr/>
    </dgm:pt>
    <dgm:pt modelId="{7BC96E63-DA58-4BED-9A50-16D3ECD809E8}" type="pres">
      <dgm:prSet presAssocID="{5154775C-28D8-4B87-A4C5-EF2A263A4937}" presName="rootText1" presStyleLbl="node0" presStyleIdx="0" presStyleCnt="1" custScaleX="124098" custScaleY="111284" custLinFactY="-14893" custLinFactNeighborX="-8973" custLinFactNeighborY="-100000">
        <dgm:presLayoutVars>
          <dgm:chPref val="3"/>
        </dgm:presLayoutVars>
      </dgm:prSet>
      <dgm:spPr/>
    </dgm:pt>
    <dgm:pt modelId="{2CE97247-2F68-44EA-AB8C-D3D3F97CC0E2}" type="pres">
      <dgm:prSet presAssocID="{5154775C-28D8-4B87-A4C5-EF2A263A4937}" presName="rootConnector1" presStyleLbl="node1" presStyleIdx="0" presStyleCnt="0"/>
      <dgm:spPr/>
    </dgm:pt>
    <dgm:pt modelId="{D7B30C8B-3826-42DF-A594-159F7674F787}" type="pres">
      <dgm:prSet presAssocID="{5154775C-28D8-4B87-A4C5-EF2A263A4937}" presName="hierChild2" presStyleCnt="0"/>
      <dgm:spPr/>
    </dgm:pt>
    <dgm:pt modelId="{23175E15-67BC-407D-8443-188D1A3DDD67}" type="pres">
      <dgm:prSet presAssocID="{DE6FE883-744B-422F-B935-69804EF34A69}" presName="Name37" presStyleLbl="parChTrans1D2" presStyleIdx="0" presStyleCnt="3"/>
      <dgm:spPr/>
    </dgm:pt>
    <dgm:pt modelId="{734CCA35-68E2-4AF5-AC2B-B2A41428A7A5}" type="pres">
      <dgm:prSet presAssocID="{C2006D36-D845-4843-A117-9C9E46A97D89}" presName="hierRoot2" presStyleCnt="0">
        <dgm:presLayoutVars>
          <dgm:hierBranch val="init"/>
        </dgm:presLayoutVars>
      </dgm:prSet>
      <dgm:spPr/>
    </dgm:pt>
    <dgm:pt modelId="{822A315A-BF22-4227-B74A-49C2FEF0E010}" type="pres">
      <dgm:prSet presAssocID="{C2006D36-D845-4843-A117-9C9E46A97D89}" presName="rootComposite" presStyleCnt="0"/>
      <dgm:spPr/>
    </dgm:pt>
    <dgm:pt modelId="{647FF13C-E57C-40DC-BE04-B6EFB8F320AB}" type="pres">
      <dgm:prSet presAssocID="{C2006D36-D845-4843-A117-9C9E46A97D89}" presName="rootText" presStyleLbl="node2" presStyleIdx="0" presStyleCnt="3" custScaleY="100510" custLinFactY="-9459" custLinFactNeighborX="-2972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59781383-E6EC-4090-8306-C2521BCD866C}" type="pres">
      <dgm:prSet presAssocID="{C2006D36-D845-4843-A117-9C9E46A97D89}" presName="rootConnector" presStyleLbl="node2" presStyleIdx="0" presStyleCnt="3"/>
      <dgm:spPr/>
    </dgm:pt>
    <dgm:pt modelId="{14D9796D-85D1-49DA-8AC4-7A6EB0CE33CD}" type="pres">
      <dgm:prSet presAssocID="{C2006D36-D845-4843-A117-9C9E46A97D89}" presName="hierChild4" presStyleCnt="0"/>
      <dgm:spPr/>
    </dgm:pt>
    <dgm:pt modelId="{B9DF3965-B296-4B13-85DC-3E21496A14E5}" type="pres">
      <dgm:prSet presAssocID="{C2006D36-D845-4843-A117-9C9E46A97D89}" presName="hierChild5" presStyleCnt="0"/>
      <dgm:spPr/>
    </dgm:pt>
    <dgm:pt modelId="{F5EAF6A1-11D1-46C9-BD17-923F74E0A8E9}" type="pres">
      <dgm:prSet presAssocID="{6AA73D11-74A5-45CE-AC67-F8414CD28925}" presName="Name37" presStyleLbl="parChTrans1D2" presStyleIdx="1" presStyleCnt="3"/>
      <dgm:spPr/>
    </dgm:pt>
    <dgm:pt modelId="{9C706EF2-6A77-4526-A392-23C150D2F2DC}" type="pres">
      <dgm:prSet presAssocID="{D3C3DD56-38E0-4D2E-9677-5E19439A1B77}" presName="hierRoot2" presStyleCnt="0">
        <dgm:presLayoutVars>
          <dgm:hierBranch val="init"/>
        </dgm:presLayoutVars>
      </dgm:prSet>
      <dgm:spPr/>
    </dgm:pt>
    <dgm:pt modelId="{C0EE17A1-AFC4-4BAE-8120-4D064F82131A}" type="pres">
      <dgm:prSet presAssocID="{D3C3DD56-38E0-4D2E-9677-5E19439A1B77}" presName="rootComposite" presStyleCnt="0"/>
      <dgm:spPr/>
    </dgm:pt>
    <dgm:pt modelId="{B18FE0A3-BDE3-4A2C-B89C-B2C866B20E34}" type="pres">
      <dgm:prSet presAssocID="{D3C3DD56-38E0-4D2E-9677-5E19439A1B77}" presName="rootText" presStyleLbl="node2" presStyleIdx="1" presStyleCnt="3" custLinFactY="-3562" custLinFactNeighborX="-8973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B900E4C2-8037-4093-9344-0C734E1F9202}" type="pres">
      <dgm:prSet presAssocID="{D3C3DD56-38E0-4D2E-9677-5E19439A1B77}" presName="rootConnector" presStyleLbl="node2" presStyleIdx="1" presStyleCnt="3"/>
      <dgm:spPr/>
    </dgm:pt>
    <dgm:pt modelId="{A2AE75F9-BA70-4C0A-90A5-76C574319DE7}" type="pres">
      <dgm:prSet presAssocID="{D3C3DD56-38E0-4D2E-9677-5E19439A1B77}" presName="hierChild4" presStyleCnt="0"/>
      <dgm:spPr/>
    </dgm:pt>
    <dgm:pt modelId="{FEA63312-B0BE-4EDE-A4FF-58226E66BCA9}" type="pres">
      <dgm:prSet presAssocID="{D3C3DD56-38E0-4D2E-9677-5E19439A1B77}" presName="hierChild5" presStyleCnt="0"/>
      <dgm:spPr/>
    </dgm:pt>
    <dgm:pt modelId="{208E65AF-E78B-429E-B76F-4CB741D705C1}" type="pres">
      <dgm:prSet presAssocID="{40315F4C-4932-4256-95BE-793D7EAB6E1B}" presName="Name37" presStyleLbl="parChTrans1D2" presStyleIdx="2" presStyleCnt="3"/>
      <dgm:spPr/>
    </dgm:pt>
    <dgm:pt modelId="{5B0D2173-A3B6-4739-8AD5-A2E16F9BDF6B}" type="pres">
      <dgm:prSet presAssocID="{AE849DB5-7DE3-4259-BAD7-A670C0CB3B1F}" presName="hierRoot2" presStyleCnt="0">
        <dgm:presLayoutVars>
          <dgm:hierBranch val="init"/>
        </dgm:presLayoutVars>
      </dgm:prSet>
      <dgm:spPr/>
    </dgm:pt>
    <dgm:pt modelId="{71FA3C31-082E-4FE8-AC2D-03F752030100}" type="pres">
      <dgm:prSet presAssocID="{AE849DB5-7DE3-4259-BAD7-A670C0CB3B1F}" presName="rootComposite" presStyleCnt="0"/>
      <dgm:spPr/>
    </dgm:pt>
    <dgm:pt modelId="{4FB72AFF-CB99-4053-B519-8BC6CD7DBBA7}" type="pres">
      <dgm:prSet presAssocID="{AE849DB5-7DE3-4259-BAD7-A670C0CB3B1F}" presName="rootText" presStyleLbl="node2" presStyleIdx="2" presStyleCnt="3" custLinFactY="-9459" custLinFactNeighborX="-14975" custLinFactNeighborY="-100000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E87A255F-72E5-4965-87C9-E8DC09965E4B}" type="pres">
      <dgm:prSet presAssocID="{AE849DB5-7DE3-4259-BAD7-A670C0CB3B1F}" presName="rootConnector" presStyleLbl="node2" presStyleIdx="2" presStyleCnt="3"/>
      <dgm:spPr/>
    </dgm:pt>
    <dgm:pt modelId="{12C0C784-B495-45E9-BB7F-6018E67ADB74}" type="pres">
      <dgm:prSet presAssocID="{AE849DB5-7DE3-4259-BAD7-A670C0CB3B1F}" presName="hierChild4" presStyleCnt="0"/>
      <dgm:spPr/>
    </dgm:pt>
    <dgm:pt modelId="{6D0A4C17-6148-43CE-8114-3933C3F6F7D0}" type="pres">
      <dgm:prSet presAssocID="{AE849DB5-7DE3-4259-BAD7-A670C0CB3B1F}" presName="hierChild5" presStyleCnt="0"/>
      <dgm:spPr/>
    </dgm:pt>
    <dgm:pt modelId="{076E8B48-B4B7-4CDA-8460-3DB83B2963C6}" type="pres">
      <dgm:prSet presAssocID="{5154775C-28D8-4B87-A4C5-EF2A263A4937}" presName="hierChild3" presStyleCnt="0"/>
      <dgm:spPr/>
    </dgm:pt>
  </dgm:ptLst>
  <dgm:cxnLst>
    <dgm:cxn modelId="{DAAD8A3C-5259-4564-BE27-24F1FA8CBABF}" type="presOf" srcId="{5154775C-28D8-4B87-A4C5-EF2A263A4937}" destId="{2CE97247-2F68-44EA-AB8C-D3D3F97CC0E2}" srcOrd="1" destOrd="0" presId="urn:microsoft.com/office/officeart/2005/8/layout/orgChart1"/>
    <dgm:cxn modelId="{BCE9CB00-0C0B-4780-BB83-B88E3A900943}" type="presOf" srcId="{C2006D36-D845-4843-A117-9C9E46A97D89}" destId="{59781383-E6EC-4090-8306-C2521BCD866C}" srcOrd="1" destOrd="0" presId="urn:microsoft.com/office/officeart/2005/8/layout/orgChart1"/>
    <dgm:cxn modelId="{D939BECD-60E1-4830-9186-44548B214CBC}" type="presOf" srcId="{AE849DB5-7DE3-4259-BAD7-A670C0CB3B1F}" destId="{E87A255F-72E5-4965-87C9-E8DC09965E4B}" srcOrd="1" destOrd="0" presId="urn:microsoft.com/office/officeart/2005/8/layout/orgChart1"/>
    <dgm:cxn modelId="{CD27554B-BC62-4FD9-B04F-2191BAFD680A}" type="presOf" srcId="{D3C3DD56-38E0-4D2E-9677-5E19439A1B77}" destId="{B900E4C2-8037-4093-9344-0C734E1F9202}" srcOrd="1" destOrd="0" presId="urn:microsoft.com/office/officeart/2005/8/layout/orgChart1"/>
    <dgm:cxn modelId="{81E2F3EF-D928-447D-9D8B-11C5E8AD26E2}" srcId="{A67A0EF5-AF23-473B-8437-5A7A47789320}" destId="{5154775C-28D8-4B87-A4C5-EF2A263A4937}" srcOrd="0" destOrd="0" parTransId="{9F0D5998-3A0D-4D7E-90FD-0020FF6FC89C}" sibTransId="{5D61F709-34FF-489B-8BBC-A699496EB3F3}"/>
    <dgm:cxn modelId="{26E885A0-5674-47C5-B9D3-7A7293444CC4}" type="presOf" srcId="{C2006D36-D845-4843-A117-9C9E46A97D89}" destId="{647FF13C-E57C-40DC-BE04-B6EFB8F320AB}" srcOrd="0" destOrd="0" presId="urn:microsoft.com/office/officeart/2005/8/layout/orgChart1"/>
    <dgm:cxn modelId="{3EEDA82E-DA33-48F4-8637-52519F3FD181}" srcId="{5154775C-28D8-4B87-A4C5-EF2A263A4937}" destId="{D3C3DD56-38E0-4D2E-9677-5E19439A1B77}" srcOrd="1" destOrd="0" parTransId="{6AA73D11-74A5-45CE-AC67-F8414CD28925}" sibTransId="{9749A5F8-47C1-4C6A-A3C4-BE6DF498349C}"/>
    <dgm:cxn modelId="{25289F8F-A31F-4DB9-9282-36476CC20F62}" type="presOf" srcId="{DE6FE883-744B-422F-B935-69804EF34A69}" destId="{23175E15-67BC-407D-8443-188D1A3DDD67}" srcOrd="0" destOrd="0" presId="urn:microsoft.com/office/officeart/2005/8/layout/orgChart1"/>
    <dgm:cxn modelId="{E06386EC-916F-42FB-8628-7F17B23BCA50}" type="presOf" srcId="{5154775C-28D8-4B87-A4C5-EF2A263A4937}" destId="{7BC96E63-DA58-4BED-9A50-16D3ECD809E8}" srcOrd="0" destOrd="0" presId="urn:microsoft.com/office/officeart/2005/8/layout/orgChart1"/>
    <dgm:cxn modelId="{A3791D25-5C12-4568-A4F1-FACB9FAC07FD}" srcId="{5154775C-28D8-4B87-A4C5-EF2A263A4937}" destId="{AE849DB5-7DE3-4259-BAD7-A670C0CB3B1F}" srcOrd="2" destOrd="0" parTransId="{40315F4C-4932-4256-95BE-793D7EAB6E1B}" sibTransId="{79ABBCD3-0513-437C-B9F9-61328BF4539C}"/>
    <dgm:cxn modelId="{54231CE5-74F3-47AB-88A0-66A874479AFB}" type="presOf" srcId="{AE849DB5-7DE3-4259-BAD7-A670C0CB3B1F}" destId="{4FB72AFF-CB99-4053-B519-8BC6CD7DBBA7}" srcOrd="0" destOrd="0" presId="urn:microsoft.com/office/officeart/2005/8/layout/orgChart1"/>
    <dgm:cxn modelId="{5B45D610-2C6A-4740-9477-27FACCBB0093}" srcId="{5154775C-28D8-4B87-A4C5-EF2A263A4937}" destId="{C2006D36-D845-4843-A117-9C9E46A97D89}" srcOrd="0" destOrd="0" parTransId="{DE6FE883-744B-422F-B935-69804EF34A69}" sibTransId="{5C327F93-D1EF-478A-9677-9A35CBEB59E1}"/>
    <dgm:cxn modelId="{1ABA199E-2395-455C-A380-C16187C032DF}" type="presOf" srcId="{6AA73D11-74A5-45CE-AC67-F8414CD28925}" destId="{F5EAF6A1-11D1-46C9-BD17-923F74E0A8E9}" srcOrd="0" destOrd="0" presId="urn:microsoft.com/office/officeart/2005/8/layout/orgChart1"/>
    <dgm:cxn modelId="{343A6B88-6B7F-471F-8B96-E06F4C2B7745}" type="presOf" srcId="{D3C3DD56-38E0-4D2E-9677-5E19439A1B77}" destId="{B18FE0A3-BDE3-4A2C-B89C-B2C866B20E34}" srcOrd="0" destOrd="0" presId="urn:microsoft.com/office/officeart/2005/8/layout/orgChart1"/>
    <dgm:cxn modelId="{2C4A3804-E028-4C32-92D9-63C8E8D1C9DE}" type="presOf" srcId="{A67A0EF5-AF23-473B-8437-5A7A47789320}" destId="{9EF56DD7-E3A1-4454-8B16-CABAFD4D7816}" srcOrd="0" destOrd="0" presId="urn:microsoft.com/office/officeart/2005/8/layout/orgChart1"/>
    <dgm:cxn modelId="{EC3CDD47-B2B5-4310-ABE7-681305314D0A}" type="presOf" srcId="{40315F4C-4932-4256-95BE-793D7EAB6E1B}" destId="{208E65AF-E78B-429E-B76F-4CB741D705C1}" srcOrd="0" destOrd="0" presId="urn:microsoft.com/office/officeart/2005/8/layout/orgChart1"/>
    <dgm:cxn modelId="{DD11F4CD-D276-447E-8EAF-707F28D5F099}" type="presParOf" srcId="{9EF56DD7-E3A1-4454-8B16-CABAFD4D7816}" destId="{1B91473A-0810-4BE9-B318-B5C299802F4B}" srcOrd="0" destOrd="0" presId="urn:microsoft.com/office/officeart/2005/8/layout/orgChart1"/>
    <dgm:cxn modelId="{446FA042-8153-457F-AD1C-ACE7A6D0DC44}" type="presParOf" srcId="{1B91473A-0810-4BE9-B318-B5C299802F4B}" destId="{B30D328B-97CB-4D47-91A6-6913434C92B8}" srcOrd="0" destOrd="0" presId="urn:microsoft.com/office/officeart/2005/8/layout/orgChart1"/>
    <dgm:cxn modelId="{47E67B4C-CFC4-4998-BFB0-4D5ACF447602}" type="presParOf" srcId="{B30D328B-97CB-4D47-91A6-6913434C92B8}" destId="{7BC96E63-DA58-4BED-9A50-16D3ECD809E8}" srcOrd="0" destOrd="0" presId="urn:microsoft.com/office/officeart/2005/8/layout/orgChart1"/>
    <dgm:cxn modelId="{526905F7-61B3-48D0-B336-CA8058B26FC1}" type="presParOf" srcId="{B30D328B-97CB-4D47-91A6-6913434C92B8}" destId="{2CE97247-2F68-44EA-AB8C-D3D3F97CC0E2}" srcOrd="1" destOrd="0" presId="urn:microsoft.com/office/officeart/2005/8/layout/orgChart1"/>
    <dgm:cxn modelId="{45E8A4A9-071D-467A-9B82-FA7F1FC99E80}" type="presParOf" srcId="{1B91473A-0810-4BE9-B318-B5C299802F4B}" destId="{D7B30C8B-3826-42DF-A594-159F7674F787}" srcOrd="1" destOrd="0" presId="urn:microsoft.com/office/officeart/2005/8/layout/orgChart1"/>
    <dgm:cxn modelId="{D2E8E135-EE6E-41EE-B2BD-FAD35171081B}" type="presParOf" srcId="{D7B30C8B-3826-42DF-A594-159F7674F787}" destId="{23175E15-67BC-407D-8443-188D1A3DDD67}" srcOrd="0" destOrd="0" presId="urn:microsoft.com/office/officeart/2005/8/layout/orgChart1"/>
    <dgm:cxn modelId="{32CD77D7-CBA3-430E-9D7D-589E1F3D56C0}" type="presParOf" srcId="{D7B30C8B-3826-42DF-A594-159F7674F787}" destId="{734CCA35-68E2-4AF5-AC2B-B2A41428A7A5}" srcOrd="1" destOrd="0" presId="urn:microsoft.com/office/officeart/2005/8/layout/orgChart1"/>
    <dgm:cxn modelId="{85E5ACD7-34B3-40C4-8AFC-718339AE76CC}" type="presParOf" srcId="{734CCA35-68E2-4AF5-AC2B-B2A41428A7A5}" destId="{822A315A-BF22-4227-B74A-49C2FEF0E010}" srcOrd="0" destOrd="0" presId="urn:microsoft.com/office/officeart/2005/8/layout/orgChart1"/>
    <dgm:cxn modelId="{7D09ECE9-4897-4D68-9ADD-C7985768A9D2}" type="presParOf" srcId="{822A315A-BF22-4227-B74A-49C2FEF0E010}" destId="{647FF13C-E57C-40DC-BE04-B6EFB8F320AB}" srcOrd="0" destOrd="0" presId="urn:microsoft.com/office/officeart/2005/8/layout/orgChart1"/>
    <dgm:cxn modelId="{ABA20B26-191D-4EBF-A5D1-A5F1F45E15A1}" type="presParOf" srcId="{822A315A-BF22-4227-B74A-49C2FEF0E010}" destId="{59781383-E6EC-4090-8306-C2521BCD866C}" srcOrd="1" destOrd="0" presId="urn:microsoft.com/office/officeart/2005/8/layout/orgChart1"/>
    <dgm:cxn modelId="{4C84290F-056D-49FC-8C95-741CB22226D1}" type="presParOf" srcId="{734CCA35-68E2-4AF5-AC2B-B2A41428A7A5}" destId="{14D9796D-85D1-49DA-8AC4-7A6EB0CE33CD}" srcOrd="1" destOrd="0" presId="urn:microsoft.com/office/officeart/2005/8/layout/orgChart1"/>
    <dgm:cxn modelId="{73F54167-48E2-4B92-8F58-D78AD444E2AC}" type="presParOf" srcId="{734CCA35-68E2-4AF5-AC2B-B2A41428A7A5}" destId="{B9DF3965-B296-4B13-85DC-3E21496A14E5}" srcOrd="2" destOrd="0" presId="urn:microsoft.com/office/officeart/2005/8/layout/orgChart1"/>
    <dgm:cxn modelId="{242858FE-1E9F-4596-A8ED-65A57126CA96}" type="presParOf" srcId="{D7B30C8B-3826-42DF-A594-159F7674F787}" destId="{F5EAF6A1-11D1-46C9-BD17-923F74E0A8E9}" srcOrd="2" destOrd="0" presId="urn:microsoft.com/office/officeart/2005/8/layout/orgChart1"/>
    <dgm:cxn modelId="{873F0A63-C89E-4EB4-9DB1-B705673C450C}" type="presParOf" srcId="{D7B30C8B-3826-42DF-A594-159F7674F787}" destId="{9C706EF2-6A77-4526-A392-23C150D2F2DC}" srcOrd="3" destOrd="0" presId="urn:microsoft.com/office/officeart/2005/8/layout/orgChart1"/>
    <dgm:cxn modelId="{64814264-24E3-48D6-9623-09272394C034}" type="presParOf" srcId="{9C706EF2-6A77-4526-A392-23C150D2F2DC}" destId="{C0EE17A1-AFC4-4BAE-8120-4D064F82131A}" srcOrd="0" destOrd="0" presId="urn:microsoft.com/office/officeart/2005/8/layout/orgChart1"/>
    <dgm:cxn modelId="{5828338C-E730-48DA-ACE9-58CE13D9AFFA}" type="presParOf" srcId="{C0EE17A1-AFC4-4BAE-8120-4D064F82131A}" destId="{B18FE0A3-BDE3-4A2C-B89C-B2C866B20E34}" srcOrd="0" destOrd="0" presId="urn:microsoft.com/office/officeart/2005/8/layout/orgChart1"/>
    <dgm:cxn modelId="{91A2C45F-1DA8-41A1-A81B-7D1A378D15D9}" type="presParOf" srcId="{C0EE17A1-AFC4-4BAE-8120-4D064F82131A}" destId="{B900E4C2-8037-4093-9344-0C734E1F9202}" srcOrd="1" destOrd="0" presId="urn:microsoft.com/office/officeart/2005/8/layout/orgChart1"/>
    <dgm:cxn modelId="{DB108666-F291-4EC3-91D6-6F968E902143}" type="presParOf" srcId="{9C706EF2-6A77-4526-A392-23C150D2F2DC}" destId="{A2AE75F9-BA70-4C0A-90A5-76C574319DE7}" srcOrd="1" destOrd="0" presId="urn:microsoft.com/office/officeart/2005/8/layout/orgChart1"/>
    <dgm:cxn modelId="{3FDDD7A7-E6D0-4395-A9B8-C75A1A67C5EE}" type="presParOf" srcId="{9C706EF2-6A77-4526-A392-23C150D2F2DC}" destId="{FEA63312-B0BE-4EDE-A4FF-58226E66BCA9}" srcOrd="2" destOrd="0" presId="urn:microsoft.com/office/officeart/2005/8/layout/orgChart1"/>
    <dgm:cxn modelId="{B2B0F9BB-4B1D-4B00-A51A-E6E022B0AC44}" type="presParOf" srcId="{D7B30C8B-3826-42DF-A594-159F7674F787}" destId="{208E65AF-E78B-429E-B76F-4CB741D705C1}" srcOrd="4" destOrd="0" presId="urn:microsoft.com/office/officeart/2005/8/layout/orgChart1"/>
    <dgm:cxn modelId="{A45AC8AC-A703-409F-A848-A3AC872BA958}" type="presParOf" srcId="{D7B30C8B-3826-42DF-A594-159F7674F787}" destId="{5B0D2173-A3B6-4739-8AD5-A2E16F9BDF6B}" srcOrd="5" destOrd="0" presId="urn:microsoft.com/office/officeart/2005/8/layout/orgChart1"/>
    <dgm:cxn modelId="{837BD89D-39A6-4269-A9E6-ECF3F02E8F31}" type="presParOf" srcId="{5B0D2173-A3B6-4739-8AD5-A2E16F9BDF6B}" destId="{71FA3C31-082E-4FE8-AC2D-03F752030100}" srcOrd="0" destOrd="0" presId="urn:microsoft.com/office/officeart/2005/8/layout/orgChart1"/>
    <dgm:cxn modelId="{D183B32F-AF43-48F7-9F49-8034C065C841}" type="presParOf" srcId="{71FA3C31-082E-4FE8-AC2D-03F752030100}" destId="{4FB72AFF-CB99-4053-B519-8BC6CD7DBBA7}" srcOrd="0" destOrd="0" presId="urn:microsoft.com/office/officeart/2005/8/layout/orgChart1"/>
    <dgm:cxn modelId="{F2192B78-4E96-43BF-A961-C3174EE50B84}" type="presParOf" srcId="{71FA3C31-082E-4FE8-AC2D-03F752030100}" destId="{E87A255F-72E5-4965-87C9-E8DC09965E4B}" srcOrd="1" destOrd="0" presId="urn:microsoft.com/office/officeart/2005/8/layout/orgChart1"/>
    <dgm:cxn modelId="{16BC9539-F469-4AEB-9480-E41EF925D3B2}" type="presParOf" srcId="{5B0D2173-A3B6-4739-8AD5-A2E16F9BDF6B}" destId="{12C0C784-B495-45E9-BB7F-6018E67ADB74}" srcOrd="1" destOrd="0" presId="urn:microsoft.com/office/officeart/2005/8/layout/orgChart1"/>
    <dgm:cxn modelId="{4F9AEFF8-E9C7-42C1-9656-C61A9A2BFEED}" type="presParOf" srcId="{5B0D2173-A3B6-4739-8AD5-A2E16F9BDF6B}" destId="{6D0A4C17-6148-43CE-8114-3933C3F6F7D0}" srcOrd="2" destOrd="0" presId="urn:microsoft.com/office/officeart/2005/8/layout/orgChart1"/>
    <dgm:cxn modelId="{AA3340D2-78DE-4537-BA56-4B58F8294514}" type="presParOf" srcId="{1B91473A-0810-4BE9-B318-B5C299802F4B}" destId="{076E8B48-B4B7-4CDA-8460-3DB83B2963C6}" srcOrd="2" destOrd="0" presId="urn:microsoft.com/office/officeart/2005/8/layout/orgChart1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4DA8B7A-9B0B-4264-890B-A52C8DA5FD1A}" type="doc">
      <dgm:prSet loTypeId="urn:microsoft.com/office/officeart/2005/8/layout/cycle7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77559C3-17CD-4268-A521-5514DF6DF9A1}" type="pres">
      <dgm:prSet presAssocID="{D4DA8B7A-9B0B-4264-890B-A52C8DA5FD1A}" presName="Name0" presStyleCnt="0">
        <dgm:presLayoutVars>
          <dgm:dir/>
          <dgm:resizeHandles val="exact"/>
        </dgm:presLayoutVars>
      </dgm:prSet>
      <dgm:spPr/>
    </dgm:pt>
  </dgm:ptLst>
  <dgm:cxnLst>
    <dgm:cxn modelId="{A3A160E3-71B7-4ACD-A7B4-CAECC98DC58A}" type="presOf" srcId="{D4DA8B7A-9B0B-4264-890B-A52C8DA5FD1A}" destId="{F77559C3-17CD-4268-A521-5514DF6DF9A1}" srcOrd="0" destOrd="0" presId="urn:microsoft.com/office/officeart/2005/8/layout/cycle7"/>
  </dgm:cxnLst>
  <dgm:bg/>
  <dgm:whole/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A79F3BB-80A7-4A6F-A00D-5BA74D29492F}" type="doc">
      <dgm:prSet loTypeId="urn:microsoft.com/office/officeart/2005/8/layout/hierarchy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B34F2B7A-520B-43D8-A4CE-A954C92F9046}">
      <dgm:prSet phldrT="[Текст]"/>
      <dgm:spPr/>
      <dgm:t>
        <a:bodyPr/>
        <a:lstStyle/>
        <a:p>
          <a:r>
            <a:rPr lang="ru-RU" dirty="0" smtClean="0"/>
            <a:t>Дробные положительные</a:t>
          </a:r>
          <a:endParaRPr lang="ru-RU" dirty="0"/>
        </a:p>
      </dgm:t>
    </dgm:pt>
    <dgm:pt modelId="{290A9944-A8C2-45CC-B3EB-9BBDBE201235}" type="parTrans" cxnId="{BDA3D53D-6DD7-4ABF-BE50-ED8C670B355A}">
      <dgm:prSet/>
      <dgm:spPr/>
      <dgm:t>
        <a:bodyPr/>
        <a:lstStyle/>
        <a:p>
          <a:endParaRPr lang="ru-RU"/>
        </a:p>
      </dgm:t>
    </dgm:pt>
    <dgm:pt modelId="{F5058B8B-4DDA-44EA-8C99-E58D79052A0D}" type="sibTrans" cxnId="{BDA3D53D-6DD7-4ABF-BE50-ED8C670B355A}">
      <dgm:prSet/>
      <dgm:spPr/>
      <dgm:t>
        <a:bodyPr/>
        <a:lstStyle/>
        <a:p>
          <a:endParaRPr lang="ru-RU"/>
        </a:p>
      </dgm:t>
    </dgm:pt>
    <dgm:pt modelId="{254CBD7E-ED54-4320-8028-E9F3CCDCDCEB}">
      <dgm:prSet phldrT="[Текст]"/>
      <dgm:spPr/>
      <dgm:t>
        <a:bodyPr/>
        <a:lstStyle/>
        <a:p>
          <a:r>
            <a:rPr lang="ru-RU" dirty="0" smtClean="0"/>
            <a:t>Целые положительные</a:t>
          </a:r>
          <a:endParaRPr lang="ru-RU" dirty="0"/>
        </a:p>
      </dgm:t>
    </dgm:pt>
    <dgm:pt modelId="{2DBDC8AB-2894-4945-9FB0-CB61350B0B74}" type="parTrans" cxnId="{19F19245-A768-4F47-80FE-6C4554868BC7}">
      <dgm:prSet/>
      <dgm:spPr/>
      <dgm:t>
        <a:bodyPr/>
        <a:lstStyle/>
        <a:p>
          <a:endParaRPr lang="ru-RU"/>
        </a:p>
      </dgm:t>
    </dgm:pt>
    <dgm:pt modelId="{09653C57-9CA0-4D14-AA23-4A3C66506935}" type="sibTrans" cxnId="{19F19245-A768-4F47-80FE-6C4554868BC7}">
      <dgm:prSet/>
      <dgm:spPr/>
      <dgm:t>
        <a:bodyPr/>
        <a:lstStyle/>
        <a:p>
          <a:endParaRPr lang="ru-RU"/>
        </a:p>
      </dgm:t>
    </dgm:pt>
    <dgm:pt modelId="{752CCE85-4CBE-4EDF-AE40-C881CDCC2845}">
      <dgm:prSet phldrT="[Текст]"/>
      <dgm:spPr/>
      <dgm:t>
        <a:bodyPr/>
        <a:lstStyle/>
        <a:p>
          <a:r>
            <a:rPr lang="ru-RU" dirty="0" smtClean="0"/>
            <a:t>Целые отрицательные</a:t>
          </a:r>
          <a:endParaRPr lang="ru-RU" dirty="0"/>
        </a:p>
      </dgm:t>
    </dgm:pt>
    <dgm:pt modelId="{4288FF58-20E4-4528-B681-9FEB195FBB89}" type="parTrans" cxnId="{9CA01656-3FD2-48FF-BA1F-F2A8DDC9ED91}">
      <dgm:prSet/>
      <dgm:spPr/>
      <dgm:t>
        <a:bodyPr/>
        <a:lstStyle/>
        <a:p>
          <a:endParaRPr lang="ru-RU"/>
        </a:p>
      </dgm:t>
    </dgm:pt>
    <dgm:pt modelId="{E2525429-8620-4DA9-BDEB-1019A8E6DE06}" type="sibTrans" cxnId="{9CA01656-3FD2-48FF-BA1F-F2A8DDC9ED91}">
      <dgm:prSet/>
      <dgm:spPr/>
      <dgm:t>
        <a:bodyPr/>
        <a:lstStyle/>
        <a:p>
          <a:endParaRPr lang="ru-RU"/>
        </a:p>
      </dgm:t>
    </dgm:pt>
    <dgm:pt modelId="{8B13D64E-1F38-4B2F-AC30-A443F69F725D}">
      <dgm:prSet phldrT="[Текст]"/>
      <dgm:spPr/>
      <dgm:t>
        <a:bodyPr/>
        <a:lstStyle/>
        <a:p>
          <a:r>
            <a:rPr lang="ru-RU" dirty="0" smtClean="0"/>
            <a:t>Дробные отрицательные</a:t>
          </a:r>
          <a:endParaRPr lang="ru-RU" dirty="0"/>
        </a:p>
      </dgm:t>
    </dgm:pt>
    <dgm:pt modelId="{A96BE708-1E1A-4DB1-9F56-7101F665C83F}" type="parTrans" cxnId="{DE1D4849-15F9-4D6C-8622-67C9256A24DD}">
      <dgm:prSet/>
      <dgm:spPr/>
      <dgm:t>
        <a:bodyPr/>
        <a:lstStyle/>
        <a:p>
          <a:endParaRPr lang="ru-RU"/>
        </a:p>
      </dgm:t>
    </dgm:pt>
    <dgm:pt modelId="{764275FB-0F9D-4C1E-80CE-7C1A089220C8}" type="sibTrans" cxnId="{DE1D4849-15F9-4D6C-8622-67C9256A24DD}">
      <dgm:prSet/>
      <dgm:spPr/>
      <dgm:t>
        <a:bodyPr/>
        <a:lstStyle/>
        <a:p>
          <a:endParaRPr lang="ru-RU"/>
        </a:p>
      </dgm:t>
    </dgm:pt>
    <dgm:pt modelId="{400FF1F6-30F6-47C3-98BA-7B7640C493B0}" type="pres">
      <dgm:prSet presAssocID="{6A79F3BB-80A7-4A6F-A00D-5BA74D29492F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1A00B100-F788-408B-B174-B750607940C6}" type="pres">
      <dgm:prSet presAssocID="{B34F2B7A-520B-43D8-A4CE-A954C92F9046}" presName="root" presStyleCnt="0"/>
      <dgm:spPr/>
    </dgm:pt>
    <dgm:pt modelId="{3AB46470-22CD-4824-9770-1A92D79E964B}" type="pres">
      <dgm:prSet presAssocID="{B34F2B7A-520B-43D8-A4CE-A954C92F9046}" presName="rootComposite" presStyleCnt="0"/>
      <dgm:spPr/>
    </dgm:pt>
    <dgm:pt modelId="{5AC3352C-22BE-4DB9-B9E4-AA793E090BE7}" type="pres">
      <dgm:prSet presAssocID="{B34F2B7A-520B-43D8-A4CE-A954C92F9046}" presName="rootText" presStyleLbl="node1" presStyleIdx="0" presStyleCnt="2" custScaleX="29083" custScaleY="13372" custLinFactNeighborX="-2356" custLinFactNeighborY="51196"/>
      <dgm:spPr/>
    </dgm:pt>
    <dgm:pt modelId="{6B1D1696-F028-44D3-9723-7AB1A2AAD9B9}" type="pres">
      <dgm:prSet presAssocID="{B34F2B7A-520B-43D8-A4CE-A954C92F9046}" presName="rootConnector" presStyleLbl="node1" presStyleIdx="0" presStyleCnt="2"/>
      <dgm:spPr/>
    </dgm:pt>
    <dgm:pt modelId="{F7445627-9676-4594-AFC9-5EC2FBD4359D}" type="pres">
      <dgm:prSet presAssocID="{B34F2B7A-520B-43D8-A4CE-A954C92F9046}" presName="childShape" presStyleCnt="0"/>
      <dgm:spPr/>
    </dgm:pt>
    <dgm:pt modelId="{18EF8CB9-E744-4F5E-90D1-CFE9967D1E8B}" type="pres">
      <dgm:prSet presAssocID="{2DBDC8AB-2894-4945-9FB0-CB61350B0B74}" presName="Name13" presStyleLbl="parChTrans1D2" presStyleIdx="0" presStyleCnt="2"/>
      <dgm:spPr/>
    </dgm:pt>
    <dgm:pt modelId="{427C3105-9807-424D-901B-9E13ABF12DA8}" type="pres">
      <dgm:prSet presAssocID="{254CBD7E-ED54-4320-8028-E9F3CCDCDCEB}" presName="childText" presStyleLbl="bgAcc1" presStyleIdx="0" presStyleCnt="2" custScaleX="36364" custScaleY="12170" custLinFactNeighborX="-10216" custLinFactNeighborY="-6223">
        <dgm:presLayoutVars>
          <dgm:bulletEnabled val="1"/>
        </dgm:presLayoutVars>
      </dgm:prSet>
      <dgm:spPr/>
    </dgm:pt>
    <dgm:pt modelId="{DDB142FF-6A9C-4C87-AC4B-6CE9E6B8A948}" type="pres">
      <dgm:prSet presAssocID="{752CCE85-4CBE-4EDF-AE40-C881CDCC2845}" presName="root" presStyleCnt="0"/>
      <dgm:spPr/>
    </dgm:pt>
    <dgm:pt modelId="{F22BEA93-F70D-4DA7-9DE1-44545628743E}" type="pres">
      <dgm:prSet presAssocID="{752CCE85-4CBE-4EDF-AE40-C881CDCC2845}" presName="rootComposite" presStyleCnt="0"/>
      <dgm:spPr/>
    </dgm:pt>
    <dgm:pt modelId="{80723494-9F9D-435D-A325-4627273C1AAB}" type="pres">
      <dgm:prSet presAssocID="{752CCE85-4CBE-4EDF-AE40-C881CDCC2845}" presName="rootText" presStyleLbl="node1" presStyleIdx="1" presStyleCnt="2" custScaleX="31171" custScaleY="11751" custLinFactNeighborX="4672" custLinFactNeighborY="32149"/>
      <dgm:spPr/>
    </dgm:pt>
    <dgm:pt modelId="{C3C5FB60-B088-4648-9254-0AB8358078A5}" type="pres">
      <dgm:prSet presAssocID="{752CCE85-4CBE-4EDF-AE40-C881CDCC2845}" presName="rootConnector" presStyleLbl="node1" presStyleIdx="1" presStyleCnt="2"/>
      <dgm:spPr/>
    </dgm:pt>
    <dgm:pt modelId="{AD615465-4CB3-4BC4-AC22-30CD89E3194D}" type="pres">
      <dgm:prSet presAssocID="{752CCE85-4CBE-4EDF-AE40-C881CDCC2845}" presName="childShape" presStyleCnt="0"/>
      <dgm:spPr/>
    </dgm:pt>
    <dgm:pt modelId="{E0931230-8329-47AD-8D8A-879CC85187D3}" type="pres">
      <dgm:prSet presAssocID="{A96BE708-1E1A-4DB1-9F56-7101F665C83F}" presName="Name13" presStyleLbl="parChTrans1D2" presStyleIdx="1" presStyleCnt="2"/>
      <dgm:spPr/>
    </dgm:pt>
    <dgm:pt modelId="{014D2C26-3A41-4D2E-AF7E-B007B554098C}" type="pres">
      <dgm:prSet presAssocID="{8B13D64E-1F38-4B2F-AC30-A443F69F725D}" presName="childText" presStyleLbl="bgAcc1" presStyleIdx="1" presStyleCnt="2" custFlipVert="0" custScaleX="37761" custScaleY="12953" custLinFactNeighborX="31" custLinFactNeighborY="13917">
        <dgm:presLayoutVars>
          <dgm:bulletEnabled val="1"/>
        </dgm:presLayoutVars>
      </dgm:prSet>
      <dgm:spPr/>
    </dgm:pt>
  </dgm:ptLst>
  <dgm:cxnLst>
    <dgm:cxn modelId="{8A545A38-18D5-43DC-9FA1-7E3E05F04965}" type="presOf" srcId="{2DBDC8AB-2894-4945-9FB0-CB61350B0B74}" destId="{18EF8CB9-E744-4F5E-90D1-CFE9967D1E8B}" srcOrd="0" destOrd="0" presId="urn:microsoft.com/office/officeart/2005/8/layout/hierarchy3"/>
    <dgm:cxn modelId="{D184C455-C56E-46CA-B798-E1DF1D5F5076}" type="presOf" srcId="{752CCE85-4CBE-4EDF-AE40-C881CDCC2845}" destId="{C3C5FB60-B088-4648-9254-0AB8358078A5}" srcOrd="1" destOrd="0" presId="urn:microsoft.com/office/officeart/2005/8/layout/hierarchy3"/>
    <dgm:cxn modelId="{DE1D4849-15F9-4D6C-8622-67C9256A24DD}" srcId="{752CCE85-4CBE-4EDF-AE40-C881CDCC2845}" destId="{8B13D64E-1F38-4B2F-AC30-A443F69F725D}" srcOrd="0" destOrd="0" parTransId="{A96BE708-1E1A-4DB1-9F56-7101F665C83F}" sibTransId="{764275FB-0F9D-4C1E-80CE-7C1A089220C8}"/>
    <dgm:cxn modelId="{19F19245-A768-4F47-80FE-6C4554868BC7}" srcId="{B34F2B7A-520B-43D8-A4CE-A954C92F9046}" destId="{254CBD7E-ED54-4320-8028-E9F3CCDCDCEB}" srcOrd="0" destOrd="0" parTransId="{2DBDC8AB-2894-4945-9FB0-CB61350B0B74}" sibTransId="{09653C57-9CA0-4D14-AA23-4A3C66506935}"/>
    <dgm:cxn modelId="{BDA3D53D-6DD7-4ABF-BE50-ED8C670B355A}" srcId="{6A79F3BB-80A7-4A6F-A00D-5BA74D29492F}" destId="{B34F2B7A-520B-43D8-A4CE-A954C92F9046}" srcOrd="0" destOrd="0" parTransId="{290A9944-A8C2-45CC-B3EB-9BBDBE201235}" sibTransId="{F5058B8B-4DDA-44EA-8C99-E58D79052A0D}"/>
    <dgm:cxn modelId="{2B956B12-4F2B-4410-9222-D8CDC6A06AE7}" type="presOf" srcId="{752CCE85-4CBE-4EDF-AE40-C881CDCC2845}" destId="{80723494-9F9D-435D-A325-4627273C1AAB}" srcOrd="0" destOrd="0" presId="urn:microsoft.com/office/officeart/2005/8/layout/hierarchy3"/>
    <dgm:cxn modelId="{74DE0004-EDCB-4F18-A177-80991BEE666B}" type="presOf" srcId="{8B13D64E-1F38-4B2F-AC30-A443F69F725D}" destId="{014D2C26-3A41-4D2E-AF7E-B007B554098C}" srcOrd="0" destOrd="0" presId="urn:microsoft.com/office/officeart/2005/8/layout/hierarchy3"/>
    <dgm:cxn modelId="{74E6C391-F8F6-47BC-8FB5-DF5FE58C2042}" type="presOf" srcId="{B34F2B7A-520B-43D8-A4CE-A954C92F9046}" destId="{6B1D1696-F028-44D3-9723-7AB1A2AAD9B9}" srcOrd="1" destOrd="0" presId="urn:microsoft.com/office/officeart/2005/8/layout/hierarchy3"/>
    <dgm:cxn modelId="{9CA01656-3FD2-48FF-BA1F-F2A8DDC9ED91}" srcId="{6A79F3BB-80A7-4A6F-A00D-5BA74D29492F}" destId="{752CCE85-4CBE-4EDF-AE40-C881CDCC2845}" srcOrd="1" destOrd="0" parTransId="{4288FF58-20E4-4528-B681-9FEB195FBB89}" sibTransId="{E2525429-8620-4DA9-BDEB-1019A8E6DE06}"/>
    <dgm:cxn modelId="{8FB3F1D6-199D-428D-A825-373E0E251325}" type="presOf" srcId="{254CBD7E-ED54-4320-8028-E9F3CCDCDCEB}" destId="{427C3105-9807-424D-901B-9E13ABF12DA8}" srcOrd="0" destOrd="0" presId="urn:microsoft.com/office/officeart/2005/8/layout/hierarchy3"/>
    <dgm:cxn modelId="{BE0EA231-28D5-4C3C-988E-ECFBC790F4FE}" type="presOf" srcId="{B34F2B7A-520B-43D8-A4CE-A954C92F9046}" destId="{5AC3352C-22BE-4DB9-B9E4-AA793E090BE7}" srcOrd="0" destOrd="0" presId="urn:microsoft.com/office/officeart/2005/8/layout/hierarchy3"/>
    <dgm:cxn modelId="{D6D57AFC-436A-418D-ADC6-C1E3942BE99B}" type="presOf" srcId="{A96BE708-1E1A-4DB1-9F56-7101F665C83F}" destId="{E0931230-8329-47AD-8D8A-879CC85187D3}" srcOrd="0" destOrd="0" presId="urn:microsoft.com/office/officeart/2005/8/layout/hierarchy3"/>
    <dgm:cxn modelId="{C1A4A196-F126-41BF-80D2-8A181CECFBE6}" type="presOf" srcId="{6A79F3BB-80A7-4A6F-A00D-5BA74D29492F}" destId="{400FF1F6-30F6-47C3-98BA-7B7640C493B0}" srcOrd="0" destOrd="0" presId="urn:microsoft.com/office/officeart/2005/8/layout/hierarchy3"/>
    <dgm:cxn modelId="{CB0E7641-46E3-4BD1-813D-D676C74D958D}" type="presParOf" srcId="{400FF1F6-30F6-47C3-98BA-7B7640C493B0}" destId="{1A00B100-F788-408B-B174-B750607940C6}" srcOrd="0" destOrd="0" presId="urn:microsoft.com/office/officeart/2005/8/layout/hierarchy3"/>
    <dgm:cxn modelId="{5798E4A1-3BD3-4B24-93F0-C8112AE8B8E7}" type="presParOf" srcId="{1A00B100-F788-408B-B174-B750607940C6}" destId="{3AB46470-22CD-4824-9770-1A92D79E964B}" srcOrd="0" destOrd="0" presId="urn:microsoft.com/office/officeart/2005/8/layout/hierarchy3"/>
    <dgm:cxn modelId="{7C8A49BC-4449-49AA-A16C-244C0804B7EB}" type="presParOf" srcId="{3AB46470-22CD-4824-9770-1A92D79E964B}" destId="{5AC3352C-22BE-4DB9-B9E4-AA793E090BE7}" srcOrd="0" destOrd="0" presId="urn:microsoft.com/office/officeart/2005/8/layout/hierarchy3"/>
    <dgm:cxn modelId="{BBABA0B2-9A02-4836-935F-2555AA85500C}" type="presParOf" srcId="{3AB46470-22CD-4824-9770-1A92D79E964B}" destId="{6B1D1696-F028-44D3-9723-7AB1A2AAD9B9}" srcOrd="1" destOrd="0" presId="urn:microsoft.com/office/officeart/2005/8/layout/hierarchy3"/>
    <dgm:cxn modelId="{0024CDC4-1A10-4D51-B663-B2EC05CD0071}" type="presParOf" srcId="{1A00B100-F788-408B-B174-B750607940C6}" destId="{F7445627-9676-4594-AFC9-5EC2FBD4359D}" srcOrd="1" destOrd="0" presId="urn:microsoft.com/office/officeart/2005/8/layout/hierarchy3"/>
    <dgm:cxn modelId="{F79B5540-662D-40E3-B0D4-960F42C99BE3}" type="presParOf" srcId="{F7445627-9676-4594-AFC9-5EC2FBD4359D}" destId="{18EF8CB9-E744-4F5E-90D1-CFE9967D1E8B}" srcOrd="0" destOrd="0" presId="urn:microsoft.com/office/officeart/2005/8/layout/hierarchy3"/>
    <dgm:cxn modelId="{AB95EDF1-B837-4632-9604-4416FDE0E5E3}" type="presParOf" srcId="{F7445627-9676-4594-AFC9-5EC2FBD4359D}" destId="{427C3105-9807-424D-901B-9E13ABF12DA8}" srcOrd="1" destOrd="0" presId="urn:microsoft.com/office/officeart/2005/8/layout/hierarchy3"/>
    <dgm:cxn modelId="{3B8B3AED-82E6-4205-B86D-CDDF07FCC684}" type="presParOf" srcId="{400FF1F6-30F6-47C3-98BA-7B7640C493B0}" destId="{DDB142FF-6A9C-4C87-AC4B-6CE9E6B8A948}" srcOrd="1" destOrd="0" presId="urn:microsoft.com/office/officeart/2005/8/layout/hierarchy3"/>
    <dgm:cxn modelId="{A4A18247-AB07-4E5A-BBEC-70F7B9A63F2E}" type="presParOf" srcId="{DDB142FF-6A9C-4C87-AC4B-6CE9E6B8A948}" destId="{F22BEA93-F70D-4DA7-9DE1-44545628743E}" srcOrd="0" destOrd="0" presId="urn:microsoft.com/office/officeart/2005/8/layout/hierarchy3"/>
    <dgm:cxn modelId="{5E17139D-B67D-42A9-92B7-37B6E6FFCCAE}" type="presParOf" srcId="{F22BEA93-F70D-4DA7-9DE1-44545628743E}" destId="{80723494-9F9D-435D-A325-4627273C1AAB}" srcOrd="0" destOrd="0" presId="urn:microsoft.com/office/officeart/2005/8/layout/hierarchy3"/>
    <dgm:cxn modelId="{56FE3DF8-6D65-4883-AF6C-AB7C4D6E84E7}" type="presParOf" srcId="{F22BEA93-F70D-4DA7-9DE1-44545628743E}" destId="{C3C5FB60-B088-4648-9254-0AB8358078A5}" srcOrd="1" destOrd="0" presId="urn:microsoft.com/office/officeart/2005/8/layout/hierarchy3"/>
    <dgm:cxn modelId="{41FB1E66-E2D2-4D71-8915-BEE58496AC91}" type="presParOf" srcId="{DDB142FF-6A9C-4C87-AC4B-6CE9E6B8A948}" destId="{AD615465-4CB3-4BC4-AC22-30CD89E3194D}" srcOrd="1" destOrd="0" presId="urn:microsoft.com/office/officeart/2005/8/layout/hierarchy3"/>
    <dgm:cxn modelId="{1018F1C9-FEDA-4C03-B172-8048DC168C06}" type="presParOf" srcId="{AD615465-4CB3-4BC4-AC22-30CD89E3194D}" destId="{E0931230-8329-47AD-8D8A-879CC85187D3}" srcOrd="0" destOrd="0" presId="urn:microsoft.com/office/officeart/2005/8/layout/hierarchy3"/>
    <dgm:cxn modelId="{17E5B0D8-6417-4631-87EE-A0D106F50195}" type="presParOf" srcId="{AD615465-4CB3-4BC4-AC22-30CD89E3194D}" destId="{014D2C26-3A41-4D2E-AF7E-B007B554098C}" srcOrd="1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7">
  <dgm:title val=""/>
  <dgm:desc val=""/>
  <dgm:catLst>
    <dgm:cat type="cycle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</dgm:alg>
      </dgm:if>
      <dgm:else name="Name3">
        <dgm:alg type="cycle">
          <dgm:param type="stAng" val="0"/>
          <dgm:param type="spanAng" val="-360"/>
        </dgm:alg>
      </dgm:else>
    </dgm:choose>
    <dgm:shape xmlns:r="http://schemas.openxmlformats.org/officeDocument/2006/relationships" r:blip="">
      <dgm:adjLst/>
    </dgm:shape>
    <dgm:presOf/>
    <dgm:constrLst>
      <dgm:constr type="diam" refType="w"/>
      <dgm:constr type="w" for="ch" ptType="node" refType="w"/>
      <dgm:constr type="primFontSz" for="ch" ptType="node" op="equ" val="65"/>
      <dgm:constr type="w" for="ch" forName="sibTrans" refType="w" refFor="ch" refPtType="node" op="equ" fact="0.35"/>
      <dgm:constr type="connDist" for="ch" forName="sibTrans" op="equ"/>
      <dgm:constr type="primFontSz" for="des" forName="connectorText" op="equ" val="55"/>
      <dgm:constr type="primFontSz" for="des" forName="connectorText" refType="primFontSz" refFor="ch" refPtType="node" op="lte" fact="0.8"/>
      <dgm:constr type="sibSp" refType="w" refFor="ch" refPtType="node" op="equ" fact="0.65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4">
        <dgm:if name="Name5" axis="par ch" ptType="doc node" func="cnt" op="gt" val="1">
          <dgm:forEach name="sibTransForEach" axis="followSib" ptType="sibTrans" hideLastTrans="0" cnt="1">
            <dgm:layoutNode name="sibTrans">
              <dgm:choose name="Name6">
                <dgm:if name="Name7" axis="par ch" ptType="doc node" func="posEven" op="equ" val="1">
                  <dgm:alg type="conn">
                    <dgm:param type="begPts" val="radial"/>
                    <dgm:param type="endPts" val="radial"/>
                    <dgm:param type="begSty" val="arr"/>
                    <dgm:param type="endSty" val="arr"/>
                  </dgm:alg>
                </dgm:if>
                <dgm:else name="Name8">
                  <dgm:alg type="conn">
                    <dgm:param type="begPts" val="auto"/>
                    <dgm:param type="endPts" val="auto"/>
                    <dgm:param type="begSty" val="arr"/>
                    <dgm:param type="endSty" val="arr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5"/>
                <dgm:constr type="connDist"/>
                <dgm:constr type="begPad" refType="connDist" fact="0.1"/>
                <dgm:constr type="endPad" refType="connDist" fact="0.1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9"/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C86F0D-3344-4DCC-A367-31C55FB87B8F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D10CF22-3A41-4DF3-BAE7-EC84773E8F2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Равнобедренный треугольник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F2F6EAED-1485-4210-AE64-7FE7E509A0EF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6C642E0C-BCFC-44A1-8E91-DD523D6B5B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EAED-1485-4210-AE64-7FE7E509A0EF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2E0C-BCFC-44A1-8E91-DD523D6B5B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EAED-1485-4210-AE64-7FE7E509A0EF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2E0C-BCFC-44A1-8E91-DD523D6B5B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F2F6EAED-1485-4210-AE64-7FE7E509A0EF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2E0C-BCFC-44A1-8E91-DD523D6B5B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ый треугольник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Равнобедренный треугольник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F2F6EAED-1485-4210-AE64-7FE7E509A0EF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6C642E0C-BCFC-44A1-8E91-DD523D6B5B3A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2F6EAED-1485-4210-AE64-7FE7E509A0EF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C642E0C-BCFC-44A1-8E91-DD523D6B5B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F2F6EAED-1485-4210-AE64-7FE7E509A0EF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6C642E0C-BCFC-44A1-8E91-DD523D6B5B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6EAED-1485-4210-AE64-7FE7E509A0EF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42E0C-BCFC-44A1-8E91-DD523D6B5B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F2F6EAED-1485-4210-AE64-7FE7E509A0EF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6C642E0C-BCFC-44A1-8E91-DD523D6B5B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F2F6EAED-1485-4210-AE64-7FE7E509A0EF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6C642E0C-BCFC-44A1-8E91-DD523D6B5B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F2F6EAED-1485-4210-AE64-7FE7E509A0EF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6C642E0C-BCFC-44A1-8E91-DD523D6B5B3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ый треугольник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F2F6EAED-1485-4210-AE64-7FE7E509A0EF}" type="datetimeFigureOut">
              <a:rPr lang="ru-RU" smtClean="0"/>
              <a:pPr/>
              <a:t>11.02.2014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6C642E0C-BCFC-44A1-8E91-DD523D6B5B3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hyperlink" Target="http://ru.wikipedia.org/wiki/%D0%94%D1%80%D0%BE%D0%B1%D1%8C_(%D0%BC%D0%B0%D1%82%D0%B5%D0%BC%D0%B0%D1%82%D0%B8%D0%BA%D0%B0)" TargetMode="External"/><Relationship Id="rId7" Type="http://schemas.openxmlformats.org/officeDocument/2006/relationships/image" Target="../media/image3.png"/><Relationship Id="rId2" Type="http://schemas.openxmlformats.org/officeDocument/2006/relationships/hyperlink" Target="http://ru.wikipedia.org/wiki/%D0%9B%D0%B0%D1%82%D0%B8%D0%BD%D1%81%D0%BA%D0%B8%D0%B9_%D1%8F%D0%B7%D1%8B%D0%BA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hyperlink" Target="http://ru.wikipedia.org/wiki/%D0%9D%D0%B0%D1%82%D1%83%D1%80%D0%B0%D0%BB%D1%8C%D0%BD%D0%BE%D0%B5_%D1%87%D0%B8%D1%81%D0%BB%D0%BE" TargetMode="External"/><Relationship Id="rId4" Type="http://schemas.openxmlformats.org/officeDocument/2006/relationships/hyperlink" Target="http://ru.wikipedia.org/wiki/%D0%A6%D0%B5%D0%BB%D0%BE%D0%B5_%D1%87%D0%B8%D1%81%D0%BB%D0%BE" TargetMode="Externa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13" Type="http://schemas.openxmlformats.org/officeDocument/2006/relationships/diagramColors" Target="../diagrams/colors5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12" Type="http://schemas.openxmlformats.org/officeDocument/2006/relationships/diagramQuickStyle" Target="../diagrams/quickStyle5.xml"/><Relationship Id="rId17" Type="http://schemas.openxmlformats.org/officeDocument/2006/relationships/diagramColors" Target="../diagrams/colors6.xml"/><Relationship Id="rId2" Type="http://schemas.openxmlformats.org/officeDocument/2006/relationships/diagramData" Target="../diagrams/data3.xml"/><Relationship Id="rId16" Type="http://schemas.openxmlformats.org/officeDocument/2006/relationships/diagramQuickStyle" Target="../diagrams/quickStyle6.xml"/><Relationship Id="rId1" Type="http://schemas.openxmlformats.org/officeDocument/2006/relationships/slideLayout" Target="../slideLayouts/slideLayout7.xml"/><Relationship Id="rId6" Type="http://schemas.openxmlformats.org/officeDocument/2006/relationships/diagramData" Target="../diagrams/data4.xml"/><Relationship Id="rId11" Type="http://schemas.openxmlformats.org/officeDocument/2006/relationships/diagramLayout" Target="../diagrams/layout5.xml"/><Relationship Id="rId5" Type="http://schemas.openxmlformats.org/officeDocument/2006/relationships/diagramColors" Target="../diagrams/colors3.xml"/><Relationship Id="rId15" Type="http://schemas.openxmlformats.org/officeDocument/2006/relationships/diagramLayout" Target="../diagrams/layout6.xml"/><Relationship Id="rId10" Type="http://schemas.openxmlformats.org/officeDocument/2006/relationships/diagramData" Target="../diagrams/data5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Relationship Id="rId14" Type="http://schemas.openxmlformats.org/officeDocument/2006/relationships/diagramData" Target="../diagrams/data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857224" y="1285860"/>
            <a:ext cx="7772400" cy="2571768"/>
          </a:xfrm>
        </p:spPr>
        <p:txBody>
          <a:bodyPr>
            <a:noAutofit/>
          </a:bodyPr>
          <a:lstStyle/>
          <a:p>
            <a:r>
              <a:rPr lang="ru-RU" sz="6000" dirty="0" smtClean="0"/>
              <a:t>Рациональные числа. Эквивалентные дроби.</a:t>
            </a:r>
            <a:endParaRPr lang="ru-RU" sz="60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914400" y="4643446"/>
            <a:ext cx="7772400" cy="1785950"/>
          </a:xfrm>
        </p:spPr>
        <p:txBody>
          <a:bodyPr/>
          <a:lstStyle/>
          <a:p>
            <a:r>
              <a:rPr lang="ru-RU" dirty="0" smtClean="0"/>
              <a:t>Выполнила: студентка </a:t>
            </a:r>
          </a:p>
          <a:p>
            <a:r>
              <a:rPr lang="ru-RU" dirty="0" smtClean="0"/>
              <a:t>группы 130-зо</a:t>
            </a:r>
          </a:p>
          <a:p>
            <a:r>
              <a:rPr lang="ru-RU" dirty="0" err="1" smtClean="0"/>
              <a:t>Лепетюха</a:t>
            </a:r>
            <a:r>
              <a:rPr lang="ru-RU" dirty="0" smtClean="0"/>
              <a:t> А.И.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714620"/>
            <a:ext cx="8229600" cy="1399032"/>
          </a:xfrm>
        </p:spPr>
        <p:txBody>
          <a:bodyPr>
            <a:normAutofit/>
          </a:bodyPr>
          <a:lstStyle/>
          <a:p>
            <a:pPr algn="ctr"/>
            <a:r>
              <a:rPr lang="ru-RU" sz="5400" i="1" dirty="0" smtClean="0"/>
              <a:t>Спасибо за внимание</a:t>
            </a:r>
            <a:endParaRPr lang="ru-RU" sz="5400" i="1" dirty="0"/>
          </a:p>
        </p:txBody>
      </p:sp>
    </p:spTree>
  </p:cSld>
  <p:clrMapOvr>
    <a:masterClrMapping/>
  </p:clrMapOvr>
  <p:transition spd="med">
    <p:comb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Схема 6"/>
          <p:cNvGraphicFramePr/>
          <p:nvPr/>
        </p:nvGraphicFramePr>
        <p:xfrm>
          <a:off x="928662" y="1397000"/>
          <a:ext cx="7858180" cy="52467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1285852" y="357166"/>
          <a:ext cx="6715172" cy="61436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347947" y="2967335"/>
            <a:ext cx="2448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ЧИСЛА</a:t>
            </a:r>
            <a:endParaRPr lang="ru-RU" sz="5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47947" y="2967335"/>
            <a:ext cx="2448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ЧИСЛА</a:t>
            </a:r>
            <a:endParaRPr lang="ru-RU" sz="5400" b="1" cap="none" spc="0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347947" y="2967335"/>
            <a:ext cx="24481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ЧИСЛА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371600" y="512763"/>
            <a:ext cx="7772400" cy="91440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/>
            </a:r>
            <a:br>
              <a:rPr lang="ru-RU" dirty="0" smtClean="0">
                <a:solidFill>
                  <a:srgbClr val="0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</a:br>
            <a:endParaRPr lang="ru-RU" dirty="0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28596" y="785794"/>
            <a:ext cx="8358246" cy="51706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600" b="1" i="0" u="none" strike="noStrike" cap="none" normalizeH="0" baseline="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Рациональное число</a:t>
            </a:r>
            <a:r>
              <a:rPr kumimoji="0" lang="ru-RU" sz="6600" b="0" i="0" u="none" strike="noStrike" cap="none" normalizeH="0" baseline="0" dirty="0" smtClean="0">
                <a:ln>
                  <a:solidFill>
                    <a:srgbClr val="FF0000"/>
                  </a:solidFill>
                </a:ln>
                <a:solidFill>
                  <a:srgbClr val="FF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2" tooltip="Латинский язык"/>
              </a:rPr>
              <a:t>лат.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</a:t>
            </a:r>
            <a:r>
              <a:rPr kumimoji="0" lang="ru-RU" sz="4400" b="0" i="1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ratio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 - отношение, деление, дробь) - число, представляемое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3" tooltip="Дробь (математика)"/>
              </a:rPr>
              <a:t>обыкновенной дробью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  , числитель  -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4" tooltip="Целое число"/>
              </a:rPr>
              <a:t>целое число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 а знаменатель  -  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  <a:hlinkClick r:id="rId5" tooltip="Натуральное число"/>
              </a:rPr>
              <a:t>натуральное число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,</a:t>
            </a:r>
            <a:r>
              <a:rPr kumimoji="0" lang="ru-RU" sz="4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  </a:t>
            </a:r>
            <a:r>
              <a:rPr kumimoji="0" lang="ru-RU" sz="36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rPr>
              <a:t>к примеру 2/3. </a:t>
            </a:r>
          </a:p>
        </p:txBody>
      </p:sp>
      <p:pic>
        <p:nvPicPr>
          <p:cNvPr id="1026" name="Picture 2" descr="{\frac  {m}{n}}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2450763" y="-68263"/>
            <a:ext cx="171450" cy="342901"/>
          </a:xfrm>
          <a:prstGeom prst="rect">
            <a:avLst/>
          </a:prstGeom>
          <a:noFill/>
        </p:spPr>
      </p:pic>
      <p:pic>
        <p:nvPicPr>
          <p:cNvPr id="1027" name="Picture 3" descr="m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3884275" y="-68263"/>
            <a:ext cx="161925" cy="85726"/>
          </a:xfrm>
          <a:prstGeom prst="rect">
            <a:avLst/>
          </a:prstGeom>
          <a:noFill/>
        </p:spPr>
      </p:pic>
      <p:pic>
        <p:nvPicPr>
          <p:cNvPr id="1028" name="Picture 4" descr="n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17411700" y="-68263"/>
            <a:ext cx="114300" cy="85726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/>
        </p:nvGraphicFramePr>
        <p:xfrm>
          <a:off x="642910" y="428604"/>
          <a:ext cx="8215370" cy="5032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Схема 3"/>
          <p:cNvGraphicFramePr/>
          <p:nvPr/>
        </p:nvGraphicFramePr>
        <p:xfrm>
          <a:off x="500034" y="-714404"/>
          <a:ext cx="8286808" cy="75724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5" name="Схема 4"/>
          <p:cNvGraphicFramePr/>
          <p:nvPr/>
        </p:nvGraphicFramePr>
        <p:xfrm>
          <a:off x="0" y="1571612"/>
          <a:ext cx="7667604" cy="421484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6" name="Схема 5"/>
          <p:cNvGraphicFramePr/>
          <p:nvPr/>
        </p:nvGraphicFramePr>
        <p:xfrm>
          <a:off x="285720" y="1428736"/>
          <a:ext cx="9001188" cy="5429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cxnSp>
        <p:nvCxnSpPr>
          <p:cNvPr id="9" name="Прямая со стрелкой 8"/>
          <p:cNvCxnSpPr/>
          <p:nvPr/>
        </p:nvCxnSpPr>
        <p:spPr>
          <a:xfrm rot="5400000">
            <a:off x="1000100" y="3857628"/>
            <a:ext cx="11430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rot="5400000">
            <a:off x="6750859" y="3893347"/>
            <a:ext cx="12144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1535885" y="5179231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5400000">
            <a:off x="7322363" y="5107793"/>
            <a:ext cx="21431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5AC3352C-22BE-4DB9-B9E4-AA793E090BE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>
                                            <p:graphicEl>
                                              <a:dgm id="{5AC3352C-22BE-4DB9-B9E4-AA793E090BE7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18EF8CB9-E744-4F5E-90D1-CFE9967D1E8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">
                                            <p:graphicEl>
                                              <a:dgm id="{18EF8CB9-E744-4F5E-90D1-CFE9967D1E8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427C3105-9807-424D-901B-9E13ABF12DA8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000"/>
                                        <p:tgtEl>
                                          <p:spTgt spid="6">
                                            <p:graphicEl>
                                              <a:dgm id="{427C3105-9807-424D-901B-9E13ABF12DA8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80723494-9F9D-435D-A325-4627273C1AA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">
                                            <p:graphicEl>
                                              <a:dgm id="{80723494-9F9D-435D-A325-4627273C1AAB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E0931230-8329-47AD-8D8A-879CC85187D3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">
                                            <p:graphicEl>
                                              <a:dgm id="{E0931230-8329-47AD-8D8A-879CC85187D3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graphicEl>
                                              <a:dgm id="{014D2C26-3A41-4D2E-AF7E-B007B554098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">
                                            <p:graphicEl>
                                              <a:dgm id="{014D2C26-3A41-4D2E-AF7E-B007B554098C}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Sub>
          <a:bldDgm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571480"/>
            <a:ext cx="85725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000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СУММА, РАЗНОСТЬ И ПРОИЗВЕДЕНИЕ РАЦИОНАЛЬНЫХ ЧИСЕЛ ТОЖЕ РАЦИОНАЛЬНЫЕ ЧИСЛА.</a:t>
            </a:r>
            <a:endParaRPr lang="ru-RU" sz="4000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4294967295"/>
          </p:nvPr>
        </p:nvSpPr>
        <p:spPr>
          <a:xfrm>
            <a:off x="0" y="3000375"/>
            <a:ext cx="8215313" cy="3429000"/>
          </a:xfrm>
        </p:spPr>
        <p:txBody>
          <a:bodyPr vert="horz">
            <a:normAutofit fontScale="70000" lnSpcReduction="20000"/>
          </a:bodyPr>
          <a:lstStyle/>
          <a:p>
            <a:endParaRPr lang="ru-RU" sz="4400" i="1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endParaRPr lang="ru-RU" sz="4400" i="1" dirty="0" smtClean="0">
              <a:solidFill>
                <a:srgbClr val="0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  <a:p>
            <a:pPr>
              <a:lnSpc>
                <a:spcPct val="120000"/>
              </a:lnSpc>
              <a:buNone/>
            </a:pPr>
            <a:r>
              <a:rPr lang="ru-RU" sz="5100" dirty="0" smtClean="0">
                <a:solidFill>
                  <a:schemeClr val="accent2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ЕСЛИ ДЕЛИТЕЛЬ ОТЛИЧЕН ОТ НУЛЯ, ТО ЧАСТНОЕ ДВУХ РАЦИОНАЛЬНЫХ ЧИСЕЛ ТОЖЕ РАЦИОНАЛЬНОЕ ЧИСЛО.</a:t>
            </a:r>
          </a:p>
          <a:p>
            <a:endParaRPr lang="ru-RU" sz="4400" dirty="0"/>
          </a:p>
        </p:txBody>
      </p:sp>
    </p:spTree>
  </p:cSld>
  <p:clrMapOvr>
    <a:masterClrMapping/>
  </p:clrMapOvr>
  <p:transition spd="slow">
    <p:checke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2014528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Множество рациональных чисел обозначается Q и может быть записано в виде: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idx="1"/>
          </p:nvPr>
        </p:nvSpPr>
        <p:spPr>
          <a:xfrm>
            <a:off x="706902" y="4429132"/>
            <a:ext cx="7794188" cy="2143140"/>
          </a:xfrm>
        </p:spPr>
        <p:txBody>
          <a:bodyPr>
            <a:noAutofit/>
          </a:bodyPr>
          <a:lstStyle/>
          <a:p>
            <a:r>
              <a:rPr lang="ru-RU" sz="2800" i="1" dirty="0" smtClean="0"/>
              <a:t>Множество рациональных чисел является естественным обобщением множества целых чисел. Легко видеть, что если у рационального числа знаменатель </a:t>
            </a:r>
            <a:r>
              <a:rPr lang="ru-RU" sz="2800" i="1" dirty="0" err="1" smtClean="0"/>
              <a:t>n</a:t>
            </a:r>
            <a:r>
              <a:rPr lang="ru-RU" sz="2800" i="1" dirty="0" smtClean="0"/>
              <a:t> = 1, то </a:t>
            </a:r>
            <a:r>
              <a:rPr lang="ru-RU" sz="2800" i="1" dirty="0" err="1" smtClean="0"/>
              <a:t>a</a:t>
            </a:r>
            <a:r>
              <a:rPr lang="ru-RU" sz="2800" i="1" dirty="0" smtClean="0"/>
              <a:t> = </a:t>
            </a:r>
            <a:r>
              <a:rPr lang="ru-RU" sz="2800" i="1" dirty="0" err="1" smtClean="0"/>
              <a:t>m</a:t>
            </a:r>
            <a:r>
              <a:rPr lang="ru-RU" sz="2800" i="1" dirty="0" smtClean="0"/>
              <a:t> является целым числом.</a:t>
            </a:r>
            <a:endParaRPr lang="ru-RU" sz="2800" i="1" dirty="0"/>
          </a:p>
        </p:txBody>
      </p:sp>
      <p:pic>
        <p:nvPicPr>
          <p:cNvPr id="3" name="Рисунок 2" descr="http://nashaucheba.ru/docs/8/7790/conv_1/file1_html_37bd922c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2643182"/>
            <a:ext cx="5929354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1" name="Rectangle 3"/>
          <p:cNvSpPr>
            <a:spLocks noChangeArrowheads="1"/>
          </p:cNvSpPr>
          <p:nvPr/>
        </p:nvSpPr>
        <p:spPr bwMode="auto">
          <a:xfrm>
            <a:off x="0" y="342900"/>
            <a:ext cx="21672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3" name="Rectangle 5"/>
          <p:cNvSpPr>
            <a:spLocks noChangeArrowheads="1"/>
          </p:cNvSpPr>
          <p:nvPr/>
        </p:nvSpPr>
        <p:spPr bwMode="auto">
          <a:xfrm>
            <a:off x="0" y="0"/>
            <a:ext cx="23436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0" y="342900"/>
            <a:ext cx="216726" cy="2308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rPr>
              <a:t>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/>
              <a:t/>
            </a:r>
            <a:br>
              <a:rPr lang="ru-RU" sz="3600" b="1" dirty="0" smtClean="0"/>
            </a:br>
            <a:r>
              <a:rPr lang="ru-RU" sz="3600" b="1" dirty="0" smtClean="0"/>
              <a:t>Основные свойства рациональных чисел </a:t>
            </a:r>
            <a:br>
              <a:rPr lang="ru-RU" sz="3600" b="1" dirty="0" smtClean="0"/>
            </a:b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914400" y="1500174"/>
            <a:ext cx="7772400" cy="4855386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Упорядоченность. </a:t>
            </a:r>
          </a:p>
          <a:p>
            <a:r>
              <a:rPr lang="ru-RU" dirty="0" smtClean="0"/>
              <a:t>Операция сложения.</a:t>
            </a:r>
            <a:endParaRPr lang="en-US" dirty="0" smtClean="0"/>
          </a:p>
          <a:p>
            <a:r>
              <a:rPr lang="ru-RU" dirty="0" smtClean="0"/>
              <a:t>Операция умножения. </a:t>
            </a:r>
            <a:endParaRPr lang="en-US" dirty="0" smtClean="0"/>
          </a:p>
          <a:p>
            <a:r>
              <a:rPr lang="ru-RU" dirty="0" smtClean="0"/>
              <a:t>Транзитивность отношения порядка.</a:t>
            </a:r>
            <a:endParaRPr lang="en-US" dirty="0" smtClean="0"/>
          </a:p>
          <a:p>
            <a:r>
              <a:rPr lang="ru-RU" dirty="0" smtClean="0"/>
              <a:t>Коммутативность сложения. </a:t>
            </a:r>
            <a:endParaRPr lang="en-US" dirty="0" smtClean="0"/>
          </a:p>
          <a:p>
            <a:r>
              <a:rPr lang="ru-RU" dirty="0" smtClean="0"/>
              <a:t>Ассоциативность сложения</a:t>
            </a:r>
            <a:endParaRPr lang="en-US" dirty="0" smtClean="0"/>
          </a:p>
          <a:p>
            <a:r>
              <a:rPr lang="ru-RU" dirty="0" smtClean="0"/>
              <a:t>Наличие нуля</a:t>
            </a:r>
            <a:endParaRPr lang="en-US" dirty="0" smtClean="0"/>
          </a:p>
          <a:p>
            <a:r>
              <a:rPr lang="ru-RU" dirty="0" smtClean="0"/>
              <a:t>Коммутативность умножения</a:t>
            </a:r>
            <a:endParaRPr lang="en-US" dirty="0" smtClean="0"/>
          </a:p>
          <a:p>
            <a:r>
              <a:rPr lang="ru-RU" dirty="0" smtClean="0"/>
              <a:t>Ассоциативность умножения</a:t>
            </a:r>
            <a:endParaRPr lang="en-US" dirty="0" smtClean="0"/>
          </a:p>
          <a:p>
            <a:r>
              <a:rPr lang="ru-RU" dirty="0" smtClean="0"/>
              <a:t>Наличие единицы</a:t>
            </a:r>
            <a:endParaRPr lang="en-US" dirty="0" smtClean="0"/>
          </a:p>
          <a:p>
            <a:r>
              <a:rPr lang="ru-RU" dirty="0" smtClean="0"/>
              <a:t>Дистрибутивность умножения относительно сложения</a:t>
            </a:r>
            <a:endParaRPr lang="en-US" dirty="0" smtClean="0"/>
          </a:p>
          <a:p>
            <a:r>
              <a:rPr lang="ru-RU" dirty="0" smtClean="0"/>
              <a:t>Связь отношения порядка с операцией сложения</a:t>
            </a:r>
            <a:endParaRPr lang="en-US" dirty="0" smtClean="0"/>
          </a:p>
          <a:p>
            <a:r>
              <a:rPr lang="ru-RU" dirty="0" smtClean="0"/>
              <a:t>Связь отношения порядка с операцией умножения</a:t>
            </a:r>
            <a:endParaRPr lang="en-US" dirty="0" smtClean="0"/>
          </a:p>
          <a:p>
            <a:r>
              <a:rPr lang="ru-RU" dirty="0" smtClean="0"/>
              <a:t>Аксиома Архимеда</a:t>
            </a:r>
            <a:endParaRPr lang="ru-RU" dirty="0"/>
          </a:p>
        </p:txBody>
      </p:sp>
    </p:spTree>
  </p:cSld>
  <p:clrMapOvr>
    <a:masterClrMapping/>
  </p:clrMapOvr>
  <p:transition spd="slow">
    <p:blinds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67494"/>
            <a:ext cx="8115328" cy="6304778"/>
          </a:xfrm>
        </p:spPr>
        <p:txBody>
          <a:bodyPr>
            <a:norm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Эквивалентность</a:t>
            </a:r>
            <a:r>
              <a:rPr lang="ru-RU" b="1" dirty="0" smtClean="0">
                <a:solidFill>
                  <a:srgbClr val="00B0F0"/>
                </a:solidFill>
              </a:rPr>
              <a:t> – это равнозначность (или равноценность) в каком-нибудь отношении. </a:t>
            </a:r>
            <a:r>
              <a:rPr lang="ru-RU" dirty="0" smtClean="0">
                <a:solidFill>
                  <a:srgbClr val="00B0F0"/>
                </a:solidFill>
              </a:rPr>
              <a:t/>
            </a:r>
            <a:br>
              <a:rPr lang="ru-RU" dirty="0" smtClean="0">
                <a:solidFill>
                  <a:srgbClr val="00B0F0"/>
                </a:solidFill>
              </a:rPr>
            </a:br>
            <a:r>
              <a:rPr lang="ru-RU" dirty="0" smtClean="0">
                <a:solidFill>
                  <a:srgbClr val="00B0F0"/>
                </a:solidFill>
              </a:rPr>
              <a:t>Две рациональные дроби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5400" dirty="0" smtClean="0">
                <a:solidFill>
                  <a:schemeClr val="tx1"/>
                </a:solidFill>
              </a:rPr>
              <a:t>m</a:t>
            </a:r>
            <a:r>
              <a:rPr lang="ru-RU" sz="5400" dirty="0" smtClean="0">
                <a:solidFill>
                  <a:schemeClr val="tx1"/>
                </a:solidFill>
              </a:rPr>
              <a:t>/</a:t>
            </a:r>
            <a:r>
              <a:rPr lang="en-US" sz="5400" dirty="0" smtClean="0">
                <a:solidFill>
                  <a:schemeClr val="tx1"/>
                </a:solidFill>
              </a:rPr>
              <a:t>n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800" dirty="0" smtClean="0">
                <a:solidFill>
                  <a:srgbClr val="00B0F0"/>
                </a:solidFill>
              </a:rPr>
              <a:t>и</a:t>
            </a:r>
            <a:r>
              <a:rPr lang="en-US" dirty="0" smtClean="0"/>
              <a:t> </a:t>
            </a:r>
            <a:r>
              <a:rPr lang="en-US" sz="5400" dirty="0" smtClean="0">
                <a:solidFill>
                  <a:schemeClr val="tx1"/>
                </a:solidFill>
              </a:rPr>
              <a:t>p</a:t>
            </a:r>
            <a:r>
              <a:rPr lang="ru-RU" sz="5400" dirty="0" smtClean="0">
                <a:solidFill>
                  <a:schemeClr val="tx1"/>
                </a:solidFill>
              </a:rPr>
              <a:t>/</a:t>
            </a:r>
            <a:r>
              <a:rPr lang="en-US" sz="5400" dirty="0" smtClean="0">
                <a:solidFill>
                  <a:schemeClr val="tx1"/>
                </a:solidFill>
              </a:rPr>
              <a:t>q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00B0F0"/>
                </a:solidFill>
              </a:rPr>
              <a:t>называются </a:t>
            </a:r>
            <a:r>
              <a:rPr lang="ru-RU" dirty="0" smtClean="0">
                <a:solidFill>
                  <a:srgbClr val="FF0000"/>
                </a:solidFill>
              </a:rPr>
              <a:t>эквивалентными</a:t>
            </a:r>
            <a:r>
              <a:rPr lang="ru-RU" dirty="0" smtClean="0">
                <a:solidFill>
                  <a:srgbClr val="00B0F0"/>
                </a:solidFill>
              </a:rPr>
              <a:t>, если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sz="5400" dirty="0" err="1" smtClean="0">
                <a:solidFill>
                  <a:schemeClr val="tx1"/>
                </a:solidFill>
              </a:rPr>
              <a:t>mq</a:t>
            </a:r>
            <a:r>
              <a:rPr lang="en-US" sz="5400" dirty="0" smtClean="0">
                <a:solidFill>
                  <a:schemeClr val="tx1"/>
                </a:solidFill>
              </a:rPr>
              <a:t>=mp</a:t>
            </a:r>
            <a:endParaRPr lang="ru-RU" sz="54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7829576" cy="5786478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2">
                    <a:lumMod val="90000"/>
                  </a:schemeClr>
                </a:solidFill>
              </a:rPr>
              <a:t>Дроби 1/2 и 2/4 эквивалентны, поскольку значение 1 разделить на 2 равно значению 2 разделить на 4 или 0,5 в виде десятичной дроби. </a:t>
            </a:r>
            <a:br>
              <a:rPr lang="ru-RU" dirty="0" smtClean="0">
                <a:solidFill>
                  <a:schemeClr val="tx2">
                    <a:lumMod val="90000"/>
                  </a:schemeClr>
                </a:solidFill>
              </a:rPr>
            </a:br>
            <a:endParaRPr lang="ru-RU" dirty="0">
              <a:solidFill>
                <a:schemeClr val="tx2">
                  <a:lumMod val="90000"/>
                </a:schemeClr>
              </a:solidFill>
            </a:endParaRPr>
          </a:p>
        </p:txBody>
      </p:sp>
      <p:sp>
        <p:nvSpPr>
          <p:cNvPr id="4" name="Полилиния 3"/>
          <p:cNvSpPr/>
          <p:nvPr/>
        </p:nvSpPr>
        <p:spPr>
          <a:xfrm>
            <a:off x="1033272" y="5228272"/>
            <a:ext cx="182880" cy="422720"/>
          </a:xfrm>
          <a:custGeom>
            <a:avLst/>
            <a:gdLst>
              <a:gd name="connsiteX0" fmla="*/ 0 w 182880"/>
              <a:gd name="connsiteY0" fmla="*/ 294704 h 422720"/>
              <a:gd name="connsiteX1" fmla="*/ 82296 w 182880"/>
              <a:gd name="connsiteY1" fmla="*/ 221552 h 422720"/>
              <a:gd name="connsiteX2" fmla="*/ 109728 w 182880"/>
              <a:gd name="connsiteY2" fmla="*/ 166688 h 422720"/>
              <a:gd name="connsiteX3" fmla="*/ 146304 w 182880"/>
              <a:gd name="connsiteY3" fmla="*/ 130112 h 422720"/>
              <a:gd name="connsiteX4" fmla="*/ 164592 w 182880"/>
              <a:gd name="connsiteY4" fmla="*/ 102680 h 422720"/>
              <a:gd name="connsiteX5" fmla="*/ 182880 w 182880"/>
              <a:gd name="connsiteY5" fmla="*/ 47816 h 422720"/>
              <a:gd name="connsiteX6" fmla="*/ 173736 w 182880"/>
              <a:gd name="connsiteY6" fmla="*/ 11240 h 422720"/>
              <a:gd name="connsiteX7" fmla="*/ 164592 w 182880"/>
              <a:gd name="connsiteY7" fmla="*/ 84392 h 422720"/>
              <a:gd name="connsiteX8" fmla="*/ 173736 w 182880"/>
              <a:gd name="connsiteY8" fmla="*/ 422720 h 42272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2880" h="422720">
                <a:moveTo>
                  <a:pt x="0" y="294704"/>
                </a:moveTo>
                <a:cubicBezTo>
                  <a:pt x="41693" y="266909"/>
                  <a:pt x="36743" y="272799"/>
                  <a:pt x="82296" y="221552"/>
                </a:cubicBezTo>
                <a:cubicBezTo>
                  <a:pt x="157415" y="137044"/>
                  <a:pt x="51954" y="247571"/>
                  <a:pt x="109728" y="166688"/>
                </a:cubicBezTo>
                <a:cubicBezTo>
                  <a:pt x="119750" y="152658"/>
                  <a:pt x="135083" y="143203"/>
                  <a:pt x="146304" y="130112"/>
                </a:cubicBezTo>
                <a:cubicBezTo>
                  <a:pt x="153456" y="121768"/>
                  <a:pt x="160129" y="112723"/>
                  <a:pt x="164592" y="102680"/>
                </a:cubicBezTo>
                <a:cubicBezTo>
                  <a:pt x="172421" y="85064"/>
                  <a:pt x="182880" y="47816"/>
                  <a:pt x="182880" y="47816"/>
                </a:cubicBezTo>
                <a:cubicBezTo>
                  <a:pt x="179832" y="35624"/>
                  <a:pt x="179356" y="0"/>
                  <a:pt x="173736" y="11240"/>
                </a:cubicBezTo>
                <a:cubicBezTo>
                  <a:pt x="162746" y="33219"/>
                  <a:pt x="164592" y="59818"/>
                  <a:pt x="164592" y="84392"/>
                </a:cubicBezTo>
                <a:cubicBezTo>
                  <a:pt x="164592" y="197209"/>
                  <a:pt x="173736" y="309903"/>
                  <a:pt x="173736" y="422720"/>
                </a:cubicBezTo>
              </a:path>
            </a:pathLst>
          </a:custGeom>
          <a:noFill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Полилиния 5"/>
          <p:cNvSpPr/>
          <p:nvPr/>
        </p:nvSpPr>
        <p:spPr>
          <a:xfrm>
            <a:off x="932688" y="5733288"/>
            <a:ext cx="484632" cy="13783"/>
          </a:xfrm>
          <a:custGeom>
            <a:avLst/>
            <a:gdLst>
              <a:gd name="connsiteX0" fmla="*/ 0 w 484632"/>
              <a:gd name="connsiteY0" fmla="*/ 0 h 13783"/>
              <a:gd name="connsiteX1" fmla="*/ 484632 w 484632"/>
              <a:gd name="connsiteY1" fmla="*/ 9144 h 13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84632" h="13783">
                <a:moveTo>
                  <a:pt x="0" y="0"/>
                </a:moveTo>
                <a:cubicBezTo>
                  <a:pt x="289450" y="13783"/>
                  <a:pt x="127943" y="9144"/>
                  <a:pt x="484632" y="914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олилиния 6"/>
          <p:cNvSpPr/>
          <p:nvPr/>
        </p:nvSpPr>
        <p:spPr>
          <a:xfrm>
            <a:off x="1000798" y="5852160"/>
            <a:ext cx="375374" cy="548640"/>
          </a:xfrm>
          <a:custGeom>
            <a:avLst/>
            <a:gdLst>
              <a:gd name="connsiteX0" fmla="*/ 142202 w 375374"/>
              <a:gd name="connsiteY0" fmla="*/ 128016 h 548640"/>
              <a:gd name="connsiteX1" fmla="*/ 169634 w 375374"/>
              <a:gd name="connsiteY1" fmla="*/ 9144 h 548640"/>
              <a:gd name="connsiteX2" fmla="*/ 197066 w 375374"/>
              <a:gd name="connsiteY2" fmla="*/ 0 h 548640"/>
              <a:gd name="connsiteX3" fmla="*/ 315938 w 375374"/>
              <a:gd name="connsiteY3" fmla="*/ 9144 h 548640"/>
              <a:gd name="connsiteX4" fmla="*/ 343370 w 375374"/>
              <a:gd name="connsiteY4" fmla="*/ 18288 h 548640"/>
              <a:gd name="connsiteX5" fmla="*/ 370802 w 375374"/>
              <a:gd name="connsiteY5" fmla="*/ 109728 h 548640"/>
              <a:gd name="connsiteX6" fmla="*/ 334226 w 375374"/>
              <a:gd name="connsiteY6" fmla="*/ 201168 h 548640"/>
              <a:gd name="connsiteX7" fmla="*/ 279362 w 375374"/>
              <a:gd name="connsiteY7" fmla="*/ 237744 h 548640"/>
              <a:gd name="connsiteX8" fmla="*/ 224498 w 375374"/>
              <a:gd name="connsiteY8" fmla="*/ 283464 h 548640"/>
              <a:gd name="connsiteX9" fmla="*/ 114770 w 375374"/>
              <a:gd name="connsiteY9" fmla="*/ 301752 h 548640"/>
              <a:gd name="connsiteX10" fmla="*/ 32474 w 375374"/>
              <a:gd name="connsiteY10" fmla="*/ 347472 h 548640"/>
              <a:gd name="connsiteX11" fmla="*/ 14186 w 375374"/>
              <a:gd name="connsiteY11" fmla="*/ 374904 h 548640"/>
              <a:gd name="connsiteX12" fmla="*/ 41618 w 375374"/>
              <a:gd name="connsiteY12" fmla="*/ 548640 h 548640"/>
              <a:gd name="connsiteX13" fmla="*/ 78194 w 375374"/>
              <a:gd name="connsiteY13" fmla="*/ 530352 h 548640"/>
              <a:gd name="connsiteX14" fmla="*/ 114770 w 375374"/>
              <a:gd name="connsiteY14" fmla="*/ 502920 h 548640"/>
              <a:gd name="connsiteX15" fmla="*/ 142202 w 375374"/>
              <a:gd name="connsiteY15" fmla="*/ 484632 h 548640"/>
              <a:gd name="connsiteX16" fmla="*/ 242786 w 375374"/>
              <a:gd name="connsiteY16" fmla="*/ 493776 h 548640"/>
              <a:gd name="connsiteX17" fmla="*/ 261074 w 375374"/>
              <a:gd name="connsiteY17" fmla="*/ 521208 h 548640"/>
              <a:gd name="connsiteX18" fmla="*/ 297650 w 375374"/>
              <a:gd name="connsiteY18" fmla="*/ 539496 h 548640"/>
              <a:gd name="connsiteX19" fmla="*/ 334226 w 375374"/>
              <a:gd name="connsiteY19" fmla="*/ 530352 h 548640"/>
              <a:gd name="connsiteX20" fmla="*/ 343370 w 375374"/>
              <a:gd name="connsiteY20" fmla="*/ 502920 h 548640"/>
              <a:gd name="connsiteX21" fmla="*/ 352514 w 375374"/>
              <a:gd name="connsiteY21" fmla="*/ 466344 h 5486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75374" h="548640">
                <a:moveTo>
                  <a:pt x="142202" y="128016"/>
                </a:moveTo>
                <a:cubicBezTo>
                  <a:pt x="142846" y="123511"/>
                  <a:pt x="154572" y="14165"/>
                  <a:pt x="169634" y="9144"/>
                </a:cubicBezTo>
                <a:lnTo>
                  <a:pt x="197066" y="0"/>
                </a:lnTo>
                <a:cubicBezTo>
                  <a:pt x="236690" y="3048"/>
                  <a:pt x="276504" y="4215"/>
                  <a:pt x="315938" y="9144"/>
                </a:cubicBezTo>
                <a:cubicBezTo>
                  <a:pt x="325502" y="10340"/>
                  <a:pt x="337768" y="10445"/>
                  <a:pt x="343370" y="18288"/>
                </a:cubicBezTo>
                <a:cubicBezTo>
                  <a:pt x="351932" y="30275"/>
                  <a:pt x="365914" y="90175"/>
                  <a:pt x="370802" y="109728"/>
                </a:cubicBezTo>
                <a:cubicBezTo>
                  <a:pt x="362369" y="168758"/>
                  <a:pt x="375374" y="169164"/>
                  <a:pt x="334226" y="201168"/>
                </a:cubicBezTo>
                <a:cubicBezTo>
                  <a:pt x="316876" y="214662"/>
                  <a:pt x="279362" y="237744"/>
                  <a:pt x="279362" y="237744"/>
                </a:cubicBezTo>
                <a:cubicBezTo>
                  <a:pt x="260996" y="265294"/>
                  <a:pt x="261622" y="274183"/>
                  <a:pt x="224498" y="283464"/>
                </a:cubicBezTo>
                <a:cubicBezTo>
                  <a:pt x="188525" y="292457"/>
                  <a:pt x="114770" y="301752"/>
                  <a:pt x="114770" y="301752"/>
                </a:cubicBezTo>
                <a:cubicBezTo>
                  <a:pt x="51886" y="343675"/>
                  <a:pt x="80758" y="331377"/>
                  <a:pt x="32474" y="347472"/>
                </a:cubicBezTo>
                <a:cubicBezTo>
                  <a:pt x="26378" y="356616"/>
                  <a:pt x="14764" y="363929"/>
                  <a:pt x="14186" y="374904"/>
                </a:cubicBezTo>
                <a:cubicBezTo>
                  <a:pt x="7233" y="507003"/>
                  <a:pt x="0" y="486213"/>
                  <a:pt x="41618" y="548640"/>
                </a:cubicBezTo>
                <a:cubicBezTo>
                  <a:pt x="53810" y="542544"/>
                  <a:pt x="66635" y="537576"/>
                  <a:pt x="78194" y="530352"/>
                </a:cubicBezTo>
                <a:cubicBezTo>
                  <a:pt x="91117" y="522275"/>
                  <a:pt x="102369" y="511778"/>
                  <a:pt x="114770" y="502920"/>
                </a:cubicBezTo>
                <a:cubicBezTo>
                  <a:pt x="123713" y="496532"/>
                  <a:pt x="133058" y="490728"/>
                  <a:pt x="142202" y="484632"/>
                </a:cubicBezTo>
                <a:cubicBezTo>
                  <a:pt x="175730" y="487680"/>
                  <a:pt x="210608" y="483875"/>
                  <a:pt x="242786" y="493776"/>
                </a:cubicBezTo>
                <a:cubicBezTo>
                  <a:pt x="253290" y="497008"/>
                  <a:pt x="252631" y="514173"/>
                  <a:pt x="261074" y="521208"/>
                </a:cubicBezTo>
                <a:cubicBezTo>
                  <a:pt x="271546" y="529934"/>
                  <a:pt x="285458" y="533400"/>
                  <a:pt x="297650" y="539496"/>
                </a:cubicBezTo>
                <a:cubicBezTo>
                  <a:pt x="309842" y="536448"/>
                  <a:pt x="324413" y="538203"/>
                  <a:pt x="334226" y="530352"/>
                </a:cubicBezTo>
                <a:cubicBezTo>
                  <a:pt x="341752" y="524331"/>
                  <a:pt x="340722" y="512188"/>
                  <a:pt x="343370" y="502920"/>
                </a:cubicBezTo>
                <a:cubicBezTo>
                  <a:pt x="346822" y="490836"/>
                  <a:pt x="352514" y="466344"/>
                  <a:pt x="352514" y="466344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олилиния 7"/>
          <p:cNvSpPr/>
          <p:nvPr/>
        </p:nvSpPr>
        <p:spPr>
          <a:xfrm>
            <a:off x="1691640" y="5641848"/>
            <a:ext cx="560676" cy="146304"/>
          </a:xfrm>
          <a:custGeom>
            <a:avLst/>
            <a:gdLst>
              <a:gd name="connsiteX0" fmla="*/ 0 w 560676"/>
              <a:gd name="connsiteY0" fmla="*/ 146304 h 146304"/>
              <a:gd name="connsiteX1" fmla="*/ 18288 w 560676"/>
              <a:gd name="connsiteY1" fmla="*/ 73152 h 146304"/>
              <a:gd name="connsiteX2" fmla="*/ 45720 w 560676"/>
              <a:gd name="connsiteY2" fmla="*/ 54864 h 146304"/>
              <a:gd name="connsiteX3" fmla="*/ 73152 w 560676"/>
              <a:gd name="connsiteY3" fmla="*/ 27432 h 146304"/>
              <a:gd name="connsiteX4" fmla="*/ 100584 w 560676"/>
              <a:gd name="connsiteY4" fmla="*/ 18288 h 146304"/>
              <a:gd name="connsiteX5" fmla="*/ 146304 w 560676"/>
              <a:gd name="connsiteY5" fmla="*/ 9144 h 146304"/>
              <a:gd name="connsiteX6" fmla="*/ 182880 w 560676"/>
              <a:gd name="connsiteY6" fmla="*/ 0 h 146304"/>
              <a:gd name="connsiteX7" fmla="*/ 265176 w 560676"/>
              <a:gd name="connsiteY7" fmla="*/ 45720 h 146304"/>
              <a:gd name="connsiteX8" fmla="*/ 347472 w 560676"/>
              <a:gd name="connsiteY8" fmla="*/ 118872 h 146304"/>
              <a:gd name="connsiteX9" fmla="*/ 411480 w 560676"/>
              <a:gd name="connsiteY9" fmla="*/ 137160 h 146304"/>
              <a:gd name="connsiteX10" fmla="*/ 521208 w 560676"/>
              <a:gd name="connsiteY10" fmla="*/ 128016 h 146304"/>
              <a:gd name="connsiteX11" fmla="*/ 548640 w 560676"/>
              <a:gd name="connsiteY11" fmla="*/ 100584 h 146304"/>
              <a:gd name="connsiteX12" fmla="*/ 557784 w 560676"/>
              <a:gd name="connsiteY12" fmla="*/ 45720 h 1463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60676" h="146304">
                <a:moveTo>
                  <a:pt x="0" y="146304"/>
                </a:moveTo>
                <a:cubicBezTo>
                  <a:pt x="6096" y="121920"/>
                  <a:pt x="7048" y="95633"/>
                  <a:pt x="18288" y="73152"/>
                </a:cubicBezTo>
                <a:cubicBezTo>
                  <a:pt x="23203" y="63322"/>
                  <a:pt x="37277" y="61899"/>
                  <a:pt x="45720" y="54864"/>
                </a:cubicBezTo>
                <a:cubicBezTo>
                  <a:pt x="55654" y="46585"/>
                  <a:pt x="62392" y="34605"/>
                  <a:pt x="73152" y="27432"/>
                </a:cubicBezTo>
                <a:cubicBezTo>
                  <a:pt x="81172" y="22085"/>
                  <a:pt x="91233" y="20626"/>
                  <a:pt x="100584" y="18288"/>
                </a:cubicBezTo>
                <a:cubicBezTo>
                  <a:pt x="115662" y="14519"/>
                  <a:pt x="131132" y="12515"/>
                  <a:pt x="146304" y="9144"/>
                </a:cubicBezTo>
                <a:cubicBezTo>
                  <a:pt x="158572" y="6418"/>
                  <a:pt x="170688" y="3048"/>
                  <a:pt x="182880" y="0"/>
                </a:cubicBezTo>
                <a:cubicBezTo>
                  <a:pt x="217375" y="11498"/>
                  <a:pt x="233734" y="14278"/>
                  <a:pt x="265176" y="45720"/>
                </a:cubicBezTo>
                <a:cubicBezTo>
                  <a:pt x="289410" y="69954"/>
                  <a:pt x="314838" y="102555"/>
                  <a:pt x="347472" y="118872"/>
                </a:cubicBezTo>
                <a:cubicBezTo>
                  <a:pt x="360590" y="125431"/>
                  <a:pt x="399761" y="134230"/>
                  <a:pt x="411480" y="137160"/>
                </a:cubicBezTo>
                <a:cubicBezTo>
                  <a:pt x="448056" y="134112"/>
                  <a:pt x="485744" y="137473"/>
                  <a:pt x="521208" y="128016"/>
                </a:cubicBezTo>
                <a:cubicBezTo>
                  <a:pt x="533703" y="124684"/>
                  <a:pt x="541467" y="111344"/>
                  <a:pt x="548640" y="100584"/>
                </a:cubicBezTo>
                <a:cubicBezTo>
                  <a:pt x="560676" y="82531"/>
                  <a:pt x="557784" y="65664"/>
                  <a:pt x="557784" y="4572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/>
        </p:nvSpPr>
        <p:spPr>
          <a:xfrm>
            <a:off x="2663128" y="5202623"/>
            <a:ext cx="308672" cy="509329"/>
          </a:xfrm>
          <a:custGeom>
            <a:avLst/>
            <a:gdLst>
              <a:gd name="connsiteX0" fmla="*/ 34352 w 308672"/>
              <a:gd name="connsiteY0" fmla="*/ 155761 h 509329"/>
              <a:gd name="connsiteX1" fmla="*/ 16064 w 308672"/>
              <a:gd name="connsiteY1" fmla="*/ 100897 h 509329"/>
              <a:gd name="connsiteX2" fmla="*/ 25208 w 308672"/>
              <a:gd name="connsiteY2" fmla="*/ 73465 h 509329"/>
              <a:gd name="connsiteX3" fmla="*/ 80072 w 308672"/>
              <a:gd name="connsiteY3" fmla="*/ 9457 h 509329"/>
              <a:gd name="connsiteX4" fmla="*/ 107504 w 308672"/>
              <a:gd name="connsiteY4" fmla="*/ 313 h 509329"/>
              <a:gd name="connsiteX5" fmla="*/ 217232 w 308672"/>
              <a:gd name="connsiteY5" fmla="*/ 9457 h 509329"/>
              <a:gd name="connsiteX6" fmla="*/ 244664 w 308672"/>
              <a:gd name="connsiteY6" fmla="*/ 36889 h 509329"/>
              <a:gd name="connsiteX7" fmla="*/ 235520 w 308672"/>
              <a:gd name="connsiteY7" fmla="*/ 146617 h 509329"/>
              <a:gd name="connsiteX8" fmla="*/ 226376 w 308672"/>
              <a:gd name="connsiteY8" fmla="*/ 174049 h 509329"/>
              <a:gd name="connsiteX9" fmla="*/ 189800 w 308672"/>
              <a:gd name="connsiteY9" fmla="*/ 201481 h 509329"/>
              <a:gd name="connsiteX10" fmla="*/ 162368 w 308672"/>
              <a:gd name="connsiteY10" fmla="*/ 238057 h 509329"/>
              <a:gd name="connsiteX11" fmla="*/ 153224 w 308672"/>
              <a:gd name="connsiteY11" fmla="*/ 274633 h 509329"/>
              <a:gd name="connsiteX12" fmla="*/ 125792 w 308672"/>
              <a:gd name="connsiteY12" fmla="*/ 302065 h 509329"/>
              <a:gd name="connsiteX13" fmla="*/ 107504 w 308672"/>
              <a:gd name="connsiteY13" fmla="*/ 329497 h 509329"/>
              <a:gd name="connsiteX14" fmla="*/ 80072 w 308672"/>
              <a:gd name="connsiteY14" fmla="*/ 356929 h 509329"/>
              <a:gd name="connsiteX15" fmla="*/ 61784 w 308672"/>
              <a:gd name="connsiteY15" fmla="*/ 393505 h 509329"/>
              <a:gd name="connsiteX16" fmla="*/ 16064 w 308672"/>
              <a:gd name="connsiteY16" fmla="*/ 457513 h 509329"/>
              <a:gd name="connsiteX17" fmla="*/ 34352 w 308672"/>
              <a:gd name="connsiteY17" fmla="*/ 503233 h 509329"/>
              <a:gd name="connsiteX18" fmla="*/ 70928 w 308672"/>
              <a:gd name="connsiteY18" fmla="*/ 484945 h 509329"/>
              <a:gd name="connsiteX19" fmla="*/ 107504 w 308672"/>
              <a:gd name="connsiteY19" fmla="*/ 475801 h 509329"/>
              <a:gd name="connsiteX20" fmla="*/ 235520 w 308672"/>
              <a:gd name="connsiteY20" fmla="*/ 448369 h 509329"/>
              <a:gd name="connsiteX21" fmla="*/ 244664 w 308672"/>
              <a:gd name="connsiteY21" fmla="*/ 475801 h 509329"/>
              <a:gd name="connsiteX22" fmla="*/ 308672 w 308672"/>
              <a:gd name="connsiteY22" fmla="*/ 430081 h 509329"/>
              <a:gd name="connsiteX23" fmla="*/ 308672 w 308672"/>
              <a:gd name="connsiteY23" fmla="*/ 411793 h 509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308672" h="509329">
                <a:moveTo>
                  <a:pt x="34352" y="155761"/>
                </a:moveTo>
                <a:cubicBezTo>
                  <a:pt x="28256" y="137473"/>
                  <a:pt x="18193" y="120056"/>
                  <a:pt x="16064" y="100897"/>
                </a:cubicBezTo>
                <a:cubicBezTo>
                  <a:pt x="15000" y="91317"/>
                  <a:pt x="20426" y="81834"/>
                  <a:pt x="25208" y="73465"/>
                </a:cubicBezTo>
                <a:cubicBezTo>
                  <a:pt x="33009" y="59813"/>
                  <a:pt x="65105" y="19435"/>
                  <a:pt x="80072" y="9457"/>
                </a:cubicBezTo>
                <a:cubicBezTo>
                  <a:pt x="88092" y="4110"/>
                  <a:pt x="98360" y="3361"/>
                  <a:pt x="107504" y="313"/>
                </a:cubicBezTo>
                <a:cubicBezTo>
                  <a:pt x="144080" y="3361"/>
                  <a:pt x="181768" y="0"/>
                  <a:pt x="217232" y="9457"/>
                </a:cubicBezTo>
                <a:cubicBezTo>
                  <a:pt x="229727" y="12789"/>
                  <a:pt x="242955" y="24071"/>
                  <a:pt x="244664" y="36889"/>
                </a:cubicBezTo>
                <a:cubicBezTo>
                  <a:pt x="249515" y="73270"/>
                  <a:pt x="240371" y="110236"/>
                  <a:pt x="235520" y="146617"/>
                </a:cubicBezTo>
                <a:cubicBezTo>
                  <a:pt x="234246" y="156171"/>
                  <a:pt x="232546" y="166644"/>
                  <a:pt x="226376" y="174049"/>
                </a:cubicBezTo>
                <a:cubicBezTo>
                  <a:pt x="216620" y="185757"/>
                  <a:pt x="200576" y="190705"/>
                  <a:pt x="189800" y="201481"/>
                </a:cubicBezTo>
                <a:cubicBezTo>
                  <a:pt x="179024" y="212257"/>
                  <a:pt x="171512" y="225865"/>
                  <a:pt x="162368" y="238057"/>
                </a:cubicBezTo>
                <a:cubicBezTo>
                  <a:pt x="159320" y="250249"/>
                  <a:pt x="159459" y="263722"/>
                  <a:pt x="153224" y="274633"/>
                </a:cubicBezTo>
                <a:cubicBezTo>
                  <a:pt x="146808" y="285861"/>
                  <a:pt x="134071" y="292131"/>
                  <a:pt x="125792" y="302065"/>
                </a:cubicBezTo>
                <a:cubicBezTo>
                  <a:pt x="118757" y="310508"/>
                  <a:pt x="114539" y="321054"/>
                  <a:pt x="107504" y="329497"/>
                </a:cubicBezTo>
                <a:cubicBezTo>
                  <a:pt x="99225" y="339431"/>
                  <a:pt x="87588" y="346406"/>
                  <a:pt x="80072" y="356929"/>
                </a:cubicBezTo>
                <a:cubicBezTo>
                  <a:pt x="72149" y="368021"/>
                  <a:pt x="69707" y="382413"/>
                  <a:pt x="61784" y="393505"/>
                </a:cubicBezTo>
                <a:cubicBezTo>
                  <a:pt x="0" y="480003"/>
                  <a:pt x="66186" y="357269"/>
                  <a:pt x="16064" y="457513"/>
                </a:cubicBezTo>
                <a:cubicBezTo>
                  <a:pt x="22160" y="472753"/>
                  <a:pt x="19671" y="495892"/>
                  <a:pt x="34352" y="503233"/>
                </a:cubicBezTo>
                <a:cubicBezTo>
                  <a:pt x="46544" y="509329"/>
                  <a:pt x="58165" y="489731"/>
                  <a:pt x="70928" y="484945"/>
                </a:cubicBezTo>
                <a:cubicBezTo>
                  <a:pt x="82695" y="480532"/>
                  <a:pt x="95312" y="478849"/>
                  <a:pt x="107504" y="475801"/>
                </a:cubicBezTo>
                <a:cubicBezTo>
                  <a:pt x="182815" y="425594"/>
                  <a:pt x="140558" y="436499"/>
                  <a:pt x="235520" y="448369"/>
                </a:cubicBezTo>
                <a:cubicBezTo>
                  <a:pt x="238568" y="457513"/>
                  <a:pt x="237848" y="468985"/>
                  <a:pt x="244664" y="475801"/>
                </a:cubicBezTo>
                <a:cubicBezTo>
                  <a:pt x="274563" y="505700"/>
                  <a:pt x="308672" y="461485"/>
                  <a:pt x="308672" y="430081"/>
                </a:cubicBezTo>
                <a:lnTo>
                  <a:pt x="308672" y="411793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/>
        </p:nvSpPr>
        <p:spPr>
          <a:xfrm>
            <a:off x="2514600" y="5769864"/>
            <a:ext cx="557784" cy="27432"/>
          </a:xfrm>
          <a:custGeom>
            <a:avLst/>
            <a:gdLst>
              <a:gd name="connsiteX0" fmla="*/ 0 w 557784"/>
              <a:gd name="connsiteY0" fmla="*/ 0 h 27432"/>
              <a:gd name="connsiteX1" fmla="*/ 356616 w 557784"/>
              <a:gd name="connsiteY1" fmla="*/ 27432 h 27432"/>
              <a:gd name="connsiteX2" fmla="*/ 557784 w 557784"/>
              <a:gd name="connsiteY2" fmla="*/ 18288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57784" h="27432">
                <a:moveTo>
                  <a:pt x="0" y="0"/>
                </a:moveTo>
                <a:cubicBezTo>
                  <a:pt x="295735" y="20396"/>
                  <a:pt x="177014" y="9472"/>
                  <a:pt x="356616" y="27432"/>
                </a:cubicBezTo>
                <a:lnTo>
                  <a:pt x="557784" y="18288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олилиния 12"/>
          <p:cNvSpPr/>
          <p:nvPr/>
        </p:nvSpPr>
        <p:spPr>
          <a:xfrm>
            <a:off x="2561444" y="5897880"/>
            <a:ext cx="291484" cy="372731"/>
          </a:xfrm>
          <a:custGeom>
            <a:avLst/>
            <a:gdLst>
              <a:gd name="connsiteX0" fmla="*/ 200044 w 291484"/>
              <a:gd name="connsiteY0" fmla="*/ 0 h 372731"/>
              <a:gd name="connsiteX1" fmla="*/ 154324 w 291484"/>
              <a:gd name="connsiteY1" fmla="*/ 45720 h 372731"/>
              <a:gd name="connsiteX2" fmla="*/ 145180 w 291484"/>
              <a:gd name="connsiteY2" fmla="*/ 82296 h 372731"/>
              <a:gd name="connsiteX3" fmla="*/ 108604 w 291484"/>
              <a:gd name="connsiteY3" fmla="*/ 137160 h 372731"/>
              <a:gd name="connsiteX4" fmla="*/ 90316 w 291484"/>
              <a:gd name="connsiteY4" fmla="*/ 192024 h 372731"/>
              <a:gd name="connsiteX5" fmla="*/ 44596 w 291484"/>
              <a:gd name="connsiteY5" fmla="*/ 265176 h 372731"/>
              <a:gd name="connsiteX6" fmla="*/ 17164 w 291484"/>
              <a:gd name="connsiteY6" fmla="*/ 338328 h 372731"/>
              <a:gd name="connsiteX7" fmla="*/ 8020 w 291484"/>
              <a:gd name="connsiteY7" fmla="*/ 365760 h 372731"/>
              <a:gd name="connsiteX8" fmla="*/ 44596 w 291484"/>
              <a:gd name="connsiteY8" fmla="*/ 356616 h 372731"/>
              <a:gd name="connsiteX9" fmla="*/ 154324 w 291484"/>
              <a:gd name="connsiteY9" fmla="*/ 329184 h 372731"/>
              <a:gd name="connsiteX10" fmla="*/ 291484 w 291484"/>
              <a:gd name="connsiteY10" fmla="*/ 347472 h 3727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1484" h="372731">
                <a:moveTo>
                  <a:pt x="200044" y="0"/>
                </a:moveTo>
                <a:cubicBezTo>
                  <a:pt x="175660" y="16256"/>
                  <a:pt x="166516" y="17272"/>
                  <a:pt x="154324" y="45720"/>
                </a:cubicBezTo>
                <a:cubicBezTo>
                  <a:pt x="149374" y="57271"/>
                  <a:pt x="150800" y="71056"/>
                  <a:pt x="145180" y="82296"/>
                </a:cubicBezTo>
                <a:cubicBezTo>
                  <a:pt x="135350" y="101955"/>
                  <a:pt x="115555" y="116308"/>
                  <a:pt x="108604" y="137160"/>
                </a:cubicBezTo>
                <a:cubicBezTo>
                  <a:pt x="102508" y="155448"/>
                  <a:pt x="100234" y="175494"/>
                  <a:pt x="90316" y="192024"/>
                </a:cubicBezTo>
                <a:cubicBezTo>
                  <a:pt x="57230" y="247168"/>
                  <a:pt x="72743" y="222956"/>
                  <a:pt x="44596" y="265176"/>
                </a:cubicBezTo>
                <a:cubicBezTo>
                  <a:pt x="27738" y="332610"/>
                  <a:pt x="45854" y="271385"/>
                  <a:pt x="17164" y="338328"/>
                </a:cubicBezTo>
                <a:cubicBezTo>
                  <a:pt x="13367" y="347187"/>
                  <a:pt x="0" y="360413"/>
                  <a:pt x="8020" y="365760"/>
                </a:cubicBezTo>
                <a:cubicBezTo>
                  <a:pt x="18477" y="372731"/>
                  <a:pt x="32328" y="359342"/>
                  <a:pt x="44596" y="356616"/>
                </a:cubicBezTo>
                <a:cubicBezTo>
                  <a:pt x="135692" y="336372"/>
                  <a:pt x="41652" y="361376"/>
                  <a:pt x="154324" y="329184"/>
                </a:cubicBezTo>
                <a:cubicBezTo>
                  <a:pt x="279991" y="338851"/>
                  <a:pt x="237651" y="320555"/>
                  <a:pt x="291484" y="34747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/>
        </p:nvSpPr>
        <p:spPr>
          <a:xfrm>
            <a:off x="2852928" y="6044184"/>
            <a:ext cx="44637" cy="457200"/>
          </a:xfrm>
          <a:custGeom>
            <a:avLst/>
            <a:gdLst>
              <a:gd name="connsiteX0" fmla="*/ 0 w 44637"/>
              <a:gd name="connsiteY0" fmla="*/ 0 h 457200"/>
              <a:gd name="connsiteX1" fmla="*/ 18288 w 44637"/>
              <a:gd name="connsiteY1" fmla="*/ 365760 h 457200"/>
              <a:gd name="connsiteX2" fmla="*/ 18288 w 44637"/>
              <a:gd name="connsiteY2" fmla="*/ 457200 h 457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637" h="457200">
                <a:moveTo>
                  <a:pt x="0" y="0"/>
                </a:moveTo>
                <a:cubicBezTo>
                  <a:pt x="44637" y="133912"/>
                  <a:pt x="11021" y="24209"/>
                  <a:pt x="18288" y="365760"/>
                </a:cubicBezTo>
                <a:cubicBezTo>
                  <a:pt x="18936" y="396233"/>
                  <a:pt x="18288" y="426720"/>
                  <a:pt x="18288" y="45720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рк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183</TotalTime>
  <Words>246</Words>
  <Application>Microsoft Office PowerPoint</Application>
  <PresentationFormat>Экран (4:3)</PresentationFormat>
  <Paragraphs>53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Яркая</vt:lpstr>
      <vt:lpstr>Рациональные числа. Эквивалентные дроби.</vt:lpstr>
      <vt:lpstr>Слайд 2</vt:lpstr>
      <vt:lpstr> </vt:lpstr>
      <vt:lpstr>Слайд 4</vt:lpstr>
      <vt:lpstr>Слайд 5</vt:lpstr>
      <vt:lpstr>Множество рациональных чисел обозначается Q и может быть записано в виде: </vt:lpstr>
      <vt:lpstr> Основные свойства рациональных чисел   </vt:lpstr>
      <vt:lpstr>Эквивалентность – это равнозначность (или равноценность) в каком-нибудь отношении.  Две рациональные дроби m/n и p/q называются эквивалентными, если  mq=mp</vt:lpstr>
      <vt:lpstr>Дроби 1/2 и 2/4 эквивалентны, поскольку значение 1 разделить на 2 равно значению 2 разделить на 4 или 0,5 в виде десятичной дроби.  </vt:lpstr>
      <vt:lpstr>Спасибо за внимание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Рациональные числа. Эквивалентные дроби.</dc:title>
  <dc:creator>Admin</dc:creator>
  <cp:lastModifiedBy>Admin</cp:lastModifiedBy>
  <cp:revision>20</cp:revision>
  <dcterms:created xsi:type="dcterms:W3CDTF">2014-02-09T17:59:11Z</dcterms:created>
  <dcterms:modified xsi:type="dcterms:W3CDTF">2014-02-11T15:12:17Z</dcterms:modified>
</cp:coreProperties>
</file>