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6" r:id="rId3"/>
    <p:sldId id="265" r:id="rId4"/>
    <p:sldId id="261" r:id="rId5"/>
    <p:sldId id="260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igalaite.blog.tut.by/2012/11/26/novogodnie-razdeliteli-2/" TargetMode="External"/><Relationship Id="rId7" Type="http://schemas.openxmlformats.org/officeDocument/2006/relationships/hyperlink" Target="http://interneturok.ru/ru/school/matematika/3-klass/undefined/oboznachenie-geometricheskih-figur-bukvami" TargetMode="External"/><Relationship Id="rId2" Type="http://schemas.openxmlformats.org/officeDocument/2006/relationships/hyperlink" Target="http://pozdravka.com/photo/na_kazhdye_den/ocenki/10-11-0-0-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gonoshiha.ucoz.ru/news/gia_po_matematike/2012-06-05-42" TargetMode="External"/><Relationship Id="rId5" Type="http://schemas.openxmlformats.org/officeDocument/2006/relationships/hyperlink" Target="http://www.liveinternet.ru/users/4163063/post236239243/" TargetMode="External"/><Relationship Id="rId4" Type="http://schemas.openxmlformats.org/officeDocument/2006/relationships/hyperlink" Target="http://www.archfarm.ru/projects/blog.php?rghw=//pupik/38442.htm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399330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C     </a:t>
            </a:r>
            <a:r>
              <a:rPr lang="ru-RU" sz="8800" dirty="0" smtClean="0"/>
              <a:t>.</a:t>
            </a:r>
            <a:r>
              <a:rPr lang="en-US" dirty="0" smtClean="0"/>
              <a:t>                                                           </a:t>
            </a:r>
            <a:r>
              <a:rPr lang="ru-RU" sz="8800" dirty="0" smtClean="0"/>
              <a:t>.</a:t>
            </a:r>
            <a:r>
              <a:rPr lang="en-US" dirty="0" smtClean="0"/>
              <a:t> D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sz="8800" dirty="0" smtClean="0"/>
              <a:t>.</a:t>
            </a:r>
            <a:r>
              <a:rPr lang="ru-RU" dirty="0" smtClean="0"/>
              <a:t>                                 </a:t>
            </a:r>
            <a:r>
              <a:rPr lang="ru-RU" sz="8800" dirty="0" smtClean="0"/>
              <a:t>.</a:t>
            </a:r>
            <a:r>
              <a:rPr lang="en-US" sz="8800" dirty="0"/>
              <a:t> </a:t>
            </a:r>
            <a:r>
              <a:rPr lang="en-US" sz="3600" dirty="0" smtClean="0"/>
              <a:t>B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Чтобы назвать отрезок, обозначим буквами две точки – его концы. Например, отрезок AB, отрезок CD.</a:t>
            </a:r>
            <a:br>
              <a:rPr lang="ru-RU" sz="2800" dirty="0"/>
            </a:br>
            <a:r>
              <a:rPr lang="ru-RU" sz="2800" dirty="0"/>
              <a:t>Какой из них длиннее?</a:t>
            </a:r>
            <a:br>
              <a:rPr lang="ru-RU" sz="2800" dirty="0"/>
            </a:b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79712" y="4077072"/>
            <a:ext cx="4680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19672" y="5517232"/>
            <a:ext cx="2700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&amp;Gcy;&amp;Icy;&amp;Acy; &amp;pcy;&amp;ocy; &amp;mcy;&amp;acy;&amp;tcy;&amp;iecy;&amp;mcy;&amp;acy;&amp;tcy;&amp;icy;&amp;kcy;&amp;iecy; - 5 &amp;Icy;&amp;yucy;&amp;ncy;&amp;yacy; 2012 - &amp;Mcy;&amp;Ocy;&amp;Ucy; &quot;&amp;Gcy;&amp;ocy;&amp;ncy;&amp;ocy;&amp;shcy;&amp;icy;&amp;khcy;&amp;icy;&amp;ncy;&amp;scy;&amp;kcy;&amp;acy;&amp;yacy; &amp;Scy;&amp;Ocy;&amp;SHcy;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76" y="4509120"/>
            <a:ext cx="336412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многоугольнике обозначают буквами его вершины и называют, например, так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обозначают буквами многоугольники?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43608" y="4306816"/>
            <a:ext cx="2426568" cy="126072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580112" y="3645024"/>
            <a:ext cx="2736304" cy="1922512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4005064"/>
            <a:ext cx="50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65669" y="573325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70176" y="556753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70176" y="402110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5910" y="538287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66550" y="335699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61595" y="544522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43852" y="5936000"/>
            <a:ext cx="2572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треугольник ABC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59760" y="6102588"/>
            <a:ext cx="210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квадрат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ABCD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здесь напутал Незнайка?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209" y="476672"/>
            <a:ext cx="7756263" cy="1054250"/>
          </a:xfrm>
        </p:spPr>
        <p:txBody>
          <a:bodyPr/>
          <a:lstStyle/>
          <a:p>
            <a:r>
              <a:rPr lang="ru-RU" sz="3600" dirty="0"/>
              <a:t>Понаблюдаем за другими геометрическими фигурами.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83568" y="3501008"/>
            <a:ext cx="2212832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991472" y="2870648"/>
            <a:ext cx="2786608" cy="12607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85184" y="5157192"/>
            <a:ext cx="2999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51787" y="4108546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.</a:t>
            </a:r>
            <a:endParaRPr lang="ru-RU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7745304" y="4090920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.</a:t>
            </a:r>
            <a:endParaRPr lang="ru-RU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53012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55645" y="52075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409092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89984" y="548587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409092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01480" y="256490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767746" y="268598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778080" y="40909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727128" y="398809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4565" cy="228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5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/>
              <a:t> </a:t>
            </a:r>
            <a:r>
              <a:rPr lang="en-US" sz="3200" dirty="0"/>
              <a:t>A</a:t>
            </a:r>
            <a:r>
              <a:rPr lang="ru-RU" sz="8800" dirty="0" smtClean="0"/>
              <a:t>.            .</a:t>
            </a:r>
            <a:r>
              <a:rPr lang="en-US" sz="3200" dirty="0" smtClean="0"/>
              <a:t>D</a:t>
            </a:r>
            <a:endParaRPr lang="ru-RU" sz="3200" dirty="0" smtClean="0"/>
          </a:p>
          <a:p>
            <a:pPr marL="0" indent="0">
              <a:buNone/>
            </a:pPr>
            <a:r>
              <a:rPr lang="ru-RU" sz="8800" dirty="0"/>
              <a:t> </a:t>
            </a:r>
            <a:r>
              <a:rPr lang="ru-RU" sz="8800" dirty="0" smtClean="0"/>
              <a:t> . </a:t>
            </a:r>
            <a:r>
              <a:rPr lang="en-US" sz="3200" dirty="0" smtClean="0"/>
              <a:t>C</a:t>
            </a:r>
            <a:r>
              <a:rPr lang="ru-RU" sz="8800" dirty="0" smtClean="0"/>
              <a:t>             .</a:t>
            </a:r>
            <a:r>
              <a:rPr lang="en-US" sz="3200" dirty="0" smtClean="0"/>
              <a:t>B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Рассмотрим рисунок и ответим на вопросы: какая точка лежит на прямой? Какие точки на этой прямой не </a:t>
            </a:r>
            <a:r>
              <a:rPr lang="ru-RU" sz="2800" dirty="0" smtClean="0"/>
              <a:t>лежат.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35" y="4941168"/>
            <a:ext cx="1645117" cy="19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979712" y="2996952"/>
            <a:ext cx="5438123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0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b="1" u="sng" dirty="0" smtClean="0"/>
              <a:t>Повторим правило.</a:t>
            </a:r>
          </a:p>
          <a:p>
            <a:r>
              <a:rPr lang="ru-RU" sz="4000" dirty="0" smtClean="0"/>
              <a:t>Геометрические </a:t>
            </a:r>
            <a:r>
              <a:rPr lang="ru-RU" sz="4000" dirty="0"/>
              <a:t>фигуры </a:t>
            </a:r>
            <a:r>
              <a:rPr lang="ru-RU" sz="4000" dirty="0" smtClean="0"/>
              <a:t>следует </a:t>
            </a:r>
            <a:r>
              <a:rPr lang="ru-RU" sz="4000" dirty="0"/>
              <a:t>обозначать заглавными буквами латинского </a:t>
            </a:r>
            <a:r>
              <a:rPr lang="ru-RU" sz="4000" dirty="0" smtClean="0"/>
              <a:t>алфавита в их вершинах.</a:t>
            </a:r>
          </a:p>
          <a:p>
            <a:r>
              <a:rPr lang="ru-RU" sz="4000" dirty="0"/>
              <a:t>Точки на чертеже обозначают заглавными латинскими буквами: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A</a:t>
            </a:r>
            <a:r>
              <a:rPr lang="ru-RU" sz="4000" dirty="0"/>
              <a:t>, B, C, D, E, F и другими</a:t>
            </a:r>
            <a:endParaRPr lang="ru-RU" sz="4000" dirty="0" smtClean="0"/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2" y="0"/>
            <a:ext cx="2511160" cy="24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0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808312"/>
          </a:xfrm>
        </p:spPr>
        <p:txBody>
          <a:bodyPr/>
          <a:lstStyle/>
          <a:p>
            <a:r>
              <a:rPr lang="ru-RU" dirty="0">
                <a:solidFill>
                  <a:srgbClr val="895D1D"/>
                </a:solidFill>
              </a:rPr>
              <a:t>Спасибо за урок.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4948"/>
            <a:ext cx="2160240" cy="239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41" y="3861048"/>
            <a:ext cx="2453683" cy="22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pozdravka.com/photo/na_kazhdye_den/ocenki/10-11-0-0-8</a:t>
            </a:r>
            <a:endParaRPr lang="ru-RU" dirty="0" smtClean="0"/>
          </a:p>
          <a:p>
            <a:r>
              <a:rPr lang="en-US" dirty="0">
                <a:hlinkClick r:id="rId3"/>
              </a:rPr>
              <a:t>http://migalaite.blog.tut.by/2012/11/26/novogodnie-razdeliteli-2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http://www.archfarm.ru/projects/blog.php?rghw=//pupik/38442.html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http://www.liveinternet.ru/users/4163063/post236239243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schoolgonoshiha.ucoz.ru/news/gia_po_matematike/2012-06-05-42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interneturok.ru/ru/school/matematika/3-klass/undefined/oboznachenie-geometricheskih-figur-bukvami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0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</TotalTime>
  <Words>179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Чтобы назвать отрезок, обозначим буквами две точки – его концы. Например, отрезок AB, отрезок CD. Какой из них длиннее? </vt:lpstr>
      <vt:lpstr>Как обозначают буквами многоугольники?</vt:lpstr>
      <vt:lpstr>Понаблюдаем за другими геометрическими фигурами.</vt:lpstr>
      <vt:lpstr>Рассмотрим рисунок и ответим на вопросы: какая точка лежит на прямой? Какие точки на этой прямой не лежат.</vt:lpstr>
      <vt:lpstr>Презентация PowerPoint</vt:lpstr>
      <vt:lpstr>Спасибо за урок.</vt:lpstr>
      <vt:lpstr>Источники.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12</cp:revision>
  <dcterms:modified xsi:type="dcterms:W3CDTF">2014-12-07T16:14:24Z</dcterms:modified>
</cp:coreProperties>
</file>