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A398C-8FFD-4B33-9DE3-1AA2A644516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E4A34-54D7-4266-98DD-4C75A2ECF29F}">
      <dgm:prSet phldrT="[Текст]" custT="1"/>
      <dgm:spPr>
        <a:solidFill>
          <a:schemeClr val="accent2">
            <a:lumMod val="50000"/>
            <a:alpha val="73000"/>
          </a:schemeClr>
        </a:solidFill>
      </dgm:spPr>
      <dgm:t>
        <a:bodyPr/>
        <a:lstStyle/>
        <a:p>
          <a:pPr algn="ctr"/>
          <a:r>
            <a:rPr lang="ru-RU" sz="3200" dirty="0" smtClean="0"/>
            <a:t>     Совместное проведение мероприятий</a:t>
          </a:r>
          <a:endParaRPr lang="ru-RU" sz="3200" dirty="0"/>
        </a:p>
      </dgm:t>
    </dgm:pt>
    <dgm:pt modelId="{5ABD71C2-FC50-48C4-A6E6-C676187331CD}" type="parTrans" cxnId="{55A51847-DD8D-4ED8-BF48-386836503BB2}">
      <dgm:prSet/>
      <dgm:spPr/>
      <dgm:t>
        <a:bodyPr/>
        <a:lstStyle/>
        <a:p>
          <a:endParaRPr lang="ru-RU"/>
        </a:p>
      </dgm:t>
    </dgm:pt>
    <dgm:pt modelId="{E229961F-15C5-4928-80A4-CBEF8E08E532}" type="sibTrans" cxnId="{55A51847-DD8D-4ED8-BF48-386836503BB2}">
      <dgm:prSet/>
      <dgm:spPr/>
      <dgm:t>
        <a:bodyPr/>
        <a:lstStyle/>
        <a:p>
          <a:endParaRPr lang="ru-RU"/>
        </a:p>
      </dgm:t>
    </dgm:pt>
    <dgm:pt modelId="{5CBF448B-90E6-49FF-841F-992DAB177B16}">
      <dgm:prSet phldrT="[Текст]" custT="1"/>
      <dgm:spPr>
        <a:solidFill>
          <a:schemeClr val="accent2">
            <a:lumMod val="50000"/>
            <a:alpha val="73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kern="900" baseline="0" dirty="0" smtClean="0"/>
            <a:t>Участие родителей 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3200" kern="900" baseline="0" dirty="0" smtClean="0"/>
            <a:t>тематических экскурсиях</a:t>
          </a:r>
          <a:endParaRPr lang="ru-RU" sz="3200" kern="900" baseline="0" dirty="0"/>
        </a:p>
      </dgm:t>
    </dgm:pt>
    <dgm:pt modelId="{68D40D59-21DF-4CFC-B7F2-B2E1667AE0AE}" type="parTrans" cxnId="{476CD3E4-2D6E-472B-BFD3-005603782C29}">
      <dgm:prSet/>
      <dgm:spPr/>
      <dgm:t>
        <a:bodyPr/>
        <a:lstStyle/>
        <a:p>
          <a:endParaRPr lang="ru-RU"/>
        </a:p>
      </dgm:t>
    </dgm:pt>
    <dgm:pt modelId="{964A32E6-46C6-4307-B5B5-D629E6B5F7D8}" type="sibTrans" cxnId="{476CD3E4-2D6E-472B-BFD3-005603782C29}">
      <dgm:prSet/>
      <dgm:spPr/>
      <dgm:t>
        <a:bodyPr/>
        <a:lstStyle/>
        <a:p>
          <a:endParaRPr lang="ru-RU"/>
        </a:p>
      </dgm:t>
    </dgm:pt>
    <dgm:pt modelId="{557B33C6-CAE2-44D0-86BC-82675BBC092E}">
      <dgm:prSet custT="1"/>
      <dgm:spPr>
        <a:solidFill>
          <a:schemeClr val="accent2">
            <a:lumMod val="50000"/>
            <a:alpha val="63000"/>
          </a:schemeClr>
        </a:solidFill>
      </dgm:spPr>
      <dgm:t>
        <a:bodyPr/>
        <a:lstStyle/>
        <a:p>
          <a:pPr algn="ctr"/>
          <a:r>
            <a:rPr lang="ru-RU" sz="3200" dirty="0" smtClean="0"/>
            <a:t>      Родительские собрания</a:t>
          </a:r>
          <a:endParaRPr lang="ru-RU" sz="3200" dirty="0"/>
        </a:p>
      </dgm:t>
    </dgm:pt>
    <dgm:pt modelId="{932531BC-A8A3-4315-B9B5-C79C0F1D63CF}" type="parTrans" cxnId="{88D2DAE6-3010-4918-9341-04B4E8DA1B3F}">
      <dgm:prSet/>
      <dgm:spPr/>
      <dgm:t>
        <a:bodyPr/>
        <a:lstStyle/>
        <a:p>
          <a:endParaRPr lang="ru-RU"/>
        </a:p>
      </dgm:t>
    </dgm:pt>
    <dgm:pt modelId="{C373E237-43FF-45BB-B500-10EDE6700B53}" type="sibTrans" cxnId="{88D2DAE6-3010-4918-9341-04B4E8DA1B3F}">
      <dgm:prSet/>
      <dgm:spPr/>
      <dgm:t>
        <a:bodyPr/>
        <a:lstStyle/>
        <a:p>
          <a:endParaRPr lang="ru-RU"/>
        </a:p>
      </dgm:t>
    </dgm:pt>
    <dgm:pt modelId="{2A5F8535-EDEE-41B8-91D2-59E6E50CD373}" type="pres">
      <dgm:prSet presAssocID="{3D6A398C-8FFD-4B33-9DE3-1AA2A6445164}" presName="linear" presStyleCnt="0">
        <dgm:presLayoutVars>
          <dgm:dir/>
          <dgm:resizeHandles val="exact"/>
        </dgm:presLayoutVars>
      </dgm:prSet>
      <dgm:spPr/>
    </dgm:pt>
    <dgm:pt modelId="{8304F773-2B00-4AC5-B3C4-8C91240524A2}" type="pres">
      <dgm:prSet presAssocID="{557B33C6-CAE2-44D0-86BC-82675BBC092E}" presName="comp" presStyleCnt="0"/>
      <dgm:spPr/>
    </dgm:pt>
    <dgm:pt modelId="{FE15B8BD-0069-4528-BD49-DAA0BE16A441}" type="pres">
      <dgm:prSet presAssocID="{557B33C6-CAE2-44D0-86BC-82675BBC092E}" presName="box" presStyleLbl="node1" presStyleIdx="0" presStyleCnt="3"/>
      <dgm:spPr/>
      <dgm:t>
        <a:bodyPr/>
        <a:lstStyle/>
        <a:p>
          <a:endParaRPr lang="ru-RU"/>
        </a:p>
      </dgm:t>
    </dgm:pt>
    <dgm:pt modelId="{862A1660-531C-42EE-BD64-F054952D52B2}" type="pres">
      <dgm:prSet presAssocID="{557B33C6-CAE2-44D0-86BC-82675BBC092E}" presName="img" presStyleLbl="fgImgPlace1" presStyleIdx="0" presStyleCnt="3" custScaleX="152044" custScaleY="153068" custLinFactNeighborX="5571" custLinFactNeighborY="-120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321302-7FFC-4A49-B6D1-7C11A3BE64C5}" type="pres">
      <dgm:prSet presAssocID="{557B33C6-CAE2-44D0-86BC-82675BBC092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95930-F245-40E2-80EF-A17356CDF650}" type="pres">
      <dgm:prSet presAssocID="{C373E237-43FF-45BB-B500-10EDE6700B53}" presName="spacer" presStyleCnt="0"/>
      <dgm:spPr/>
    </dgm:pt>
    <dgm:pt modelId="{28198EBB-691B-4C5A-BC55-073AFEDEA210}" type="pres">
      <dgm:prSet presAssocID="{51DE4A34-54D7-4266-98DD-4C75A2ECF29F}" presName="comp" presStyleCnt="0"/>
      <dgm:spPr/>
    </dgm:pt>
    <dgm:pt modelId="{A17EC5B7-3C05-4B3F-87C9-05B89FE8F4B0}" type="pres">
      <dgm:prSet presAssocID="{51DE4A34-54D7-4266-98DD-4C75A2ECF29F}" presName="box" presStyleLbl="node1" presStyleIdx="1" presStyleCnt="3"/>
      <dgm:spPr/>
      <dgm:t>
        <a:bodyPr/>
        <a:lstStyle/>
        <a:p>
          <a:endParaRPr lang="ru-RU"/>
        </a:p>
      </dgm:t>
    </dgm:pt>
    <dgm:pt modelId="{4773B992-BC0A-4DF8-9F57-EC13FBEE6F5E}" type="pres">
      <dgm:prSet presAssocID="{51DE4A34-54D7-4266-98DD-4C75A2ECF29F}" presName="img" presStyleLbl="fgImgPlace1" presStyleIdx="1" presStyleCnt="3" custScaleX="146441" custScaleY="135657" custLinFactNeighborX="7275" custLinFactNeighborY="-50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02451B-4871-4100-B6DA-CD9A6AC902C3}" type="pres">
      <dgm:prSet presAssocID="{51DE4A34-54D7-4266-98DD-4C75A2ECF29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211A7-6E2F-4FC0-B8F6-3A8B834BB1B5}" type="pres">
      <dgm:prSet presAssocID="{E229961F-15C5-4928-80A4-CBEF8E08E532}" presName="spacer" presStyleCnt="0"/>
      <dgm:spPr/>
    </dgm:pt>
    <dgm:pt modelId="{C8CB9926-22EB-474F-BDDC-4B37E7492190}" type="pres">
      <dgm:prSet presAssocID="{5CBF448B-90E6-49FF-841F-992DAB177B16}" presName="comp" presStyleCnt="0"/>
      <dgm:spPr/>
    </dgm:pt>
    <dgm:pt modelId="{98DBA6A0-1C5D-4371-9376-13C1CB421984}" type="pres">
      <dgm:prSet presAssocID="{5CBF448B-90E6-49FF-841F-992DAB177B16}" presName="box" presStyleLbl="node1" presStyleIdx="2" presStyleCnt="3"/>
      <dgm:spPr/>
      <dgm:t>
        <a:bodyPr/>
        <a:lstStyle/>
        <a:p>
          <a:endParaRPr lang="ru-RU"/>
        </a:p>
      </dgm:t>
    </dgm:pt>
    <dgm:pt modelId="{D65D496A-DD32-4482-A27D-B6CAA075394B}" type="pres">
      <dgm:prSet presAssocID="{5CBF448B-90E6-49FF-841F-992DAB177B16}" presName="img" presStyleLbl="fgImgPlace1" presStyleIdx="2" presStyleCnt="3" custScaleX="152798" custScaleY="156770" custLinFactNeighborX="1042" custLinFactNeighborY="16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128B37-A65B-42B3-A21E-F5651C2FDCC4}" type="pres">
      <dgm:prSet presAssocID="{5CBF448B-90E6-49FF-841F-992DAB177B1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30ECE-AC59-4E20-9126-6BDA904B2413}" type="presOf" srcId="{557B33C6-CAE2-44D0-86BC-82675BBC092E}" destId="{B0321302-7FFC-4A49-B6D1-7C11A3BE64C5}" srcOrd="1" destOrd="0" presId="urn:microsoft.com/office/officeart/2005/8/layout/vList4"/>
    <dgm:cxn modelId="{4F017DAA-CF5E-4D78-9DF8-EE3050D7AD1D}" type="presOf" srcId="{51DE4A34-54D7-4266-98DD-4C75A2ECF29F}" destId="{A17EC5B7-3C05-4B3F-87C9-05B89FE8F4B0}" srcOrd="0" destOrd="0" presId="urn:microsoft.com/office/officeart/2005/8/layout/vList4"/>
    <dgm:cxn modelId="{55A51847-DD8D-4ED8-BF48-386836503BB2}" srcId="{3D6A398C-8FFD-4B33-9DE3-1AA2A6445164}" destId="{51DE4A34-54D7-4266-98DD-4C75A2ECF29F}" srcOrd="1" destOrd="0" parTransId="{5ABD71C2-FC50-48C4-A6E6-C676187331CD}" sibTransId="{E229961F-15C5-4928-80A4-CBEF8E08E532}"/>
    <dgm:cxn modelId="{EE6CFD01-4803-47D1-A376-9FA87D70396A}" type="presOf" srcId="{5CBF448B-90E6-49FF-841F-992DAB177B16}" destId="{98DBA6A0-1C5D-4371-9376-13C1CB421984}" srcOrd="0" destOrd="0" presId="urn:microsoft.com/office/officeart/2005/8/layout/vList4"/>
    <dgm:cxn modelId="{308B4EB3-388E-4039-8771-DE603C658886}" type="presOf" srcId="{3D6A398C-8FFD-4B33-9DE3-1AA2A6445164}" destId="{2A5F8535-EDEE-41B8-91D2-59E6E50CD373}" srcOrd="0" destOrd="0" presId="urn:microsoft.com/office/officeart/2005/8/layout/vList4"/>
    <dgm:cxn modelId="{88D2DAE6-3010-4918-9341-04B4E8DA1B3F}" srcId="{3D6A398C-8FFD-4B33-9DE3-1AA2A6445164}" destId="{557B33C6-CAE2-44D0-86BC-82675BBC092E}" srcOrd="0" destOrd="0" parTransId="{932531BC-A8A3-4315-B9B5-C79C0F1D63CF}" sibTransId="{C373E237-43FF-45BB-B500-10EDE6700B53}"/>
    <dgm:cxn modelId="{476CD3E4-2D6E-472B-BFD3-005603782C29}" srcId="{3D6A398C-8FFD-4B33-9DE3-1AA2A6445164}" destId="{5CBF448B-90E6-49FF-841F-992DAB177B16}" srcOrd="2" destOrd="0" parTransId="{68D40D59-21DF-4CFC-B7F2-B2E1667AE0AE}" sibTransId="{964A32E6-46C6-4307-B5B5-D629E6B5F7D8}"/>
    <dgm:cxn modelId="{BE601A48-F2FF-4747-9AE9-18E8606C0E8C}" type="presOf" srcId="{5CBF448B-90E6-49FF-841F-992DAB177B16}" destId="{1E128B37-A65B-42B3-A21E-F5651C2FDCC4}" srcOrd="1" destOrd="0" presId="urn:microsoft.com/office/officeart/2005/8/layout/vList4"/>
    <dgm:cxn modelId="{9C9FF43D-5299-41C6-89C4-425905B3EACD}" type="presOf" srcId="{557B33C6-CAE2-44D0-86BC-82675BBC092E}" destId="{FE15B8BD-0069-4528-BD49-DAA0BE16A441}" srcOrd="0" destOrd="0" presId="urn:microsoft.com/office/officeart/2005/8/layout/vList4"/>
    <dgm:cxn modelId="{4A77274E-63C7-470B-A0C7-D295237366A1}" type="presOf" srcId="{51DE4A34-54D7-4266-98DD-4C75A2ECF29F}" destId="{B902451B-4871-4100-B6DA-CD9A6AC902C3}" srcOrd="1" destOrd="0" presId="urn:microsoft.com/office/officeart/2005/8/layout/vList4"/>
    <dgm:cxn modelId="{537D7D77-9FE9-4781-ACA0-BBBCF9DB3DD0}" type="presParOf" srcId="{2A5F8535-EDEE-41B8-91D2-59E6E50CD373}" destId="{8304F773-2B00-4AC5-B3C4-8C91240524A2}" srcOrd="0" destOrd="0" presId="urn:microsoft.com/office/officeart/2005/8/layout/vList4"/>
    <dgm:cxn modelId="{E02D79C1-9B8D-487B-96D5-1A4E23E3CDA9}" type="presParOf" srcId="{8304F773-2B00-4AC5-B3C4-8C91240524A2}" destId="{FE15B8BD-0069-4528-BD49-DAA0BE16A441}" srcOrd="0" destOrd="0" presId="urn:microsoft.com/office/officeart/2005/8/layout/vList4"/>
    <dgm:cxn modelId="{BD7E57E1-F9DF-491C-B6E8-E8D7B4DF8D7F}" type="presParOf" srcId="{8304F773-2B00-4AC5-B3C4-8C91240524A2}" destId="{862A1660-531C-42EE-BD64-F054952D52B2}" srcOrd="1" destOrd="0" presId="urn:microsoft.com/office/officeart/2005/8/layout/vList4"/>
    <dgm:cxn modelId="{607BCCCF-950C-4CE7-8685-BC3F72EF7647}" type="presParOf" srcId="{8304F773-2B00-4AC5-B3C4-8C91240524A2}" destId="{B0321302-7FFC-4A49-B6D1-7C11A3BE64C5}" srcOrd="2" destOrd="0" presId="urn:microsoft.com/office/officeart/2005/8/layout/vList4"/>
    <dgm:cxn modelId="{BF7EA08B-AB2B-4B2F-9F05-759F73A11937}" type="presParOf" srcId="{2A5F8535-EDEE-41B8-91D2-59E6E50CD373}" destId="{4BA95930-F245-40E2-80EF-A17356CDF650}" srcOrd="1" destOrd="0" presId="urn:microsoft.com/office/officeart/2005/8/layout/vList4"/>
    <dgm:cxn modelId="{184EA109-33EB-453F-8FDF-B5106B5B4FA1}" type="presParOf" srcId="{2A5F8535-EDEE-41B8-91D2-59E6E50CD373}" destId="{28198EBB-691B-4C5A-BC55-073AFEDEA210}" srcOrd="2" destOrd="0" presId="urn:microsoft.com/office/officeart/2005/8/layout/vList4"/>
    <dgm:cxn modelId="{77A94CA9-97C8-4348-9D3E-E89B2036BD56}" type="presParOf" srcId="{28198EBB-691B-4C5A-BC55-073AFEDEA210}" destId="{A17EC5B7-3C05-4B3F-87C9-05B89FE8F4B0}" srcOrd="0" destOrd="0" presId="urn:microsoft.com/office/officeart/2005/8/layout/vList4"/>
    <dgm:cxn modelId="{101A8081-D1C2-47B6-83FA-6744376C1023}" type="presParOf" srcId="{28198EBB-691B-4C5A-BC55-073AFEDEA210}" destId="{4773B992-BC0A-4DF8-9F57-EC13FBEE6F5E}" srcOrd="1" destOrd="0" presId="urn:microsoft.com/office/officeart/2005/8/layout/vList4"/>
    <dgm:cxn modelId="{107610DE-D45C-44B7-8E5C-950C2B8386F7}" type="presParOf" srcId="{28198EBB-691B-4C5A-BC55-073AFEDEA210}" destId="{B902451B-4871-4100-B6DA-CD9A6AC902C3}" srcOrd="2" destOrd="0" presId="urn:microsoft.com/office/officeart/2005/8/layout/vList4"/>
    <dgm:cxn modelId="{80A6A430-544B-4AD5-B9DA-B19B710BAE20}" type="presParOf" srcId="{2A5F8535-EDEE-41B8-91D2-59E6E50CD373}" destId="{481211A7-6E2F-4FC0-B8F6-3A8B834BB1B5}" srcOrd="3" destOrd="0" presId="urn:microsoft.com/office/officeart/2005/8/layout/vList4"/>
    <dgm:cxn modelId="{C704919B-8F38-40FD-8C96-EDC366F9768B}" type="presParOf" srcId="{2A5F8535-EDEE-41B8-91D2-59E6E50CD373}" destId="{C8CB9926-22EB-474F-BDDC-4B37E7492190}" srcOrd="4" destOrd="0" presId="urn:microsoft.com/office/officeart/2005/8/layout/vList4"/>
    <dgm:cxn modelId="{B942A907-A804-4800-B665-1ACE8879AA8C}" type="presParOf" srcId="{C8CB9926-22EB-474F-BDDC-4B37E7492190}" destId="{98DBA6A0-1C5D-4371-9376-13C1CB421984}" srcOrd="0" destOrd="0" presId="urn:microsoft.com/office/officeart/2005/8/layout/vList4"/>
    <dgm:cxn modelId="{1AA0A02D-E9A9-42A6-AB99-01DC76680B8F}" type="presParOf" srcId="{C8CB9926-22EB-474F-BDDC-4B37E7492190}" destId="{D65D496A-DD32-4482-A27D-B6CAA075394B}" srcOrd="1" destOrd="0" presId="urn:microsoft.com/office/officeart/2005/8/layout/vList4"/>
    <dgm:cxn modelId="{953A46A2-3FF9-4061-8CD4-17DC11C263C3}" type="presParOf" srcId="{C8CB9926-22EB-474F-BDDC-4B37E7492190}" destId="{1E128B37-A65B-42B3-A21E-F5651C2FDC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15B8BD-0069-4528-BD49-DAA0BE16A441}">
      <dsp:nvSpPr>
        <dsp:cNvPr id="0" name=""/>
        <dsp:cNvSpPr/>
      </dsp:nvSpPr>
      <dsp:spPr>
        <a:xfrm>
          <a:off x="150622" y="166683"/>
          <a:ext cx="8640960" cy="1484641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6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 Родительские собрания</a:t>
          </a:r>
          <a:endParaRPr lang="ru-RU" sz="3200" kern="1200" dirty="0"/>
        </a:p>
      </dsp:txBody>
      <dsp:txXfrm>
        <a:off x="2027279" y="166683"/>
        <a:ext cx="6764303" cy="1484641"/>
      </dsp:txXfrm>
    </dsp:sp>
    <dsp:sp modelId="{862A1660-531C-42EE-BD64-F054952D52B2}">
      <dsp:nvSpPr>
        <dsp:cNvPr id="0" name=""/>
        <dsp:cNvSpPr/>
      </dsp:nvSpPr>
      <dsp:spPr>
        <a:xfrm>
          <a:off x="-54345" y="0"/>
          <a:ext cx="2627612" cy="18180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EC5B7-3C05-4B3F-87C9-05B89FE8F4B0}">
      <dsp:nvSpPr>
        <dsp:cNvPr id="0" name=""/>
        <dsp:cNvSpPr/>
      </dsp:nvSpPr>
      <dsp:spPr>
        <a:xfrm>
          <a:off x="126415" y="2029760"/>
          <a:ext cx="8640960" cy="1484641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7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Совместное проведение мероприятий</a:t>
          </a:r>
          <a:endParaRPr lang="ru-RU" sz="3200" kern="1200" dirty="0"/>
        </a:p>
      </dsp:txBody>
      <dsp:txXfrm>
        <a:off x="2003071" y="2029760"/>
        <a:ext cx="6764303" cy="1484641"/>
      </dsp:txXfrm>
    </dsp:sp>
    <dsp:sp modelId="{4773B992-BC0A-4DF8-9F57-EC13FBEE6F5E}">
      <dsp:nvSpPr>
        <dsp:cNvPr id="0" name=""/>
        <dsp:cNvSpPr/>
      </dsp:nvSpPr>
      <dsp:spPr>
        <a:xfrm>
          <a:off x="-689" y="1907016"/>
          <a:ext cx="2530781" cy="16112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BA6A0-1C5D-4371-9376-13C1CB421984}">
      <dsp:nvSpPr>
        <dsp:cNvPr id="0" name=""/>
        <dsp:cNvSpPr/>
      </dsp:nvSpPr>
      <dsp:spPr>
        <a:xfrm>
          <a:off x="153880" y="3914822"/>
          <a:ext cx="8640960" cy="1484641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7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900" baseline="0" dirty="0" smtClean="0"/>
            <a:t>Участие родителей в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kern="900" baseline="0" dirty="0" smtClean="0"/>
            <a:t>тематических экскурсиях</a:t>
          </a:r>
          <a:endParaRPr lang="ru-RU" sz="3200" kern="900" baseline="0" dirty="0"/>
        </a:p>
      </dsp:txBody>
      <dsp:txXfrm>
        <a:off x="2030536" y="3914822"/>
        <a:ext cx="6764303" cy="1484641"/>
      </dsp:txXfrm>
    </dsp:sp>
    <dsp:sp modelId="{D65D496A-DD32-4482-A27D-B6CAA075394B}">
      <dsp:nvSpPr>
        <dsp:cNvPr id="0" name=""/>
        <dsp:cNvSpPr/>
      </dsp:nvSpPr>
      <dsp:spPr>
        <a:xfrm>
          <a:off x="-135872" y="3727261"/>
          <a:ext cx="2640642" cy="18619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НРАВСТВЕННЫЕ ДИЛЕММЫ</a:t>
            </a:r>
            <a:br>
              <a:rPr lang="ru-RU" dirty="0" smtClean="0"/>
            </a:br>
            <a:r>
              <a:rPr lang="ru-RU" dirty="0" smtClean="0"/>
              <a:t>НАЧАЛЬНОЙ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17032"/>
            <a:ext cx="6400800" cy="25202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Паршина </a:t>
            </a:r>
          </a:p>
          <a:p>
            <a:r>
              <a:rPr lang="ru-RU" sz="3200" dirty="0" smtClean="0"/>
              <a:t>Оксана Евгеньевна</a:t>
            </a:r>
          </a:p>
          <a:p>
            <a:r>
              <a:rPr lang="ru-RU" sz="3200" dirty="0" smtClean="0"/>
              <a:t>у</a:t>
            </a:r>
            <a:r>
              <a:rPr lang="ru-RU" sz="3200" dirty="0" smtClean="0"/>
              <a:t>читель начальных классов</a:t>
            </a:r>
          </a:p>
          <a:p>
            <a:r>
              <a:rPr lang="ru-RU" sz="3200" dirty="0" smtClean="0"/>
              <a:t>МОУ «СОШ № 2 с УИОП»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7ya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2664296" cy="20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102634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275124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717032"/>
            <a:ext cx="2160240" cy="28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284984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Формы общения педагога с родителями:</a:t>
            </a: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4096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Статус ребенка в обществе изменился, теперь он школьник</a:t>
            </a:r>
            <a:endParaRPr lang="ru-RU" b="1" dirty="0"/>
          </a:p>
        </p:txBody>
      </p:sp>
      <p:pic>
        <p:nvPicPr>
          <p:cNvPr id="3076" name="Picture 4" descr="F:\ФОТО\S1050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3168352" cy="4337675"/>
          </a:xfrm>
          <a:prstGeom prst="rect">
            <a:avLst/>
          </a:prstGeom>
          <a:noFill/>
        </p:spPr>
      </p:pic>
      <p:pic>
        <p:nvPicPr>
          <p:cNvPr id="3077" name="Picture 5" descr="F:\ФОТО\S1050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99926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Анализ ситуаций: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600" i="1" dirty="0" smtClean="0">
                <a:latin typeface="Arial Black" pitchFamily="34" charset="0"/>
              </a:rPr>
              <a:t>	</a:t>
            </a:r>
            <a:r>
              <a:rPr lang="ru-RU" sz="3600" b="1" i="1" dirty="0" smtClean="0">
                <a:cs typeface="Estrangelo Edessa" pitchFamily="66" charset="0"/>
              </a:rPr>
              <a:t>Что </a:t>
            </a:r>
            <a:r>
              <a:rPr lang="ru-RU" sz="3600" b="1" i="1" dirty="0" smtClean="0">
                <a:cs typeface="Estrangelo Edessa" pitchFamily="66" charset="0"/>
              </a:rPr>
              <a:t>делать, если в речи вашего </a:t>
            </a:r>
            <a:r>
              <a:rPr lang="ru-RU" sz="3600" b="1" i="1" dirty="0" smtClean="0">
                <a:ea typeface="Batang" pitchFamily="18" charset="-127"/>
                <a:cs typeface="Estrangelo Edessa" pitchFamily="66" charset="0"/>
              </a:rPr>
              <a:t>ребенка</a:t>
            </a:r>
            <a:r>
              <a:rPr lang="ru-RU" sz="3600" b="1" i="1" dirty="0" smtClean="0">
                <a:cs typeface="Estrangelo Edessa" pitchFamily="66" charset="0"/>
              </a:rPr>
              <a:t> появились нецензурные слова?</a:t>
            </a:r>
            <a:endParaRPr lang="ru-RU" sz="3600" b="1" dirty="0" smtClean="0">
              <a:cs typeface="Estrangelo Edessa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C:\Users\Администратор\Desktop\CAMFS1U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39248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40768"/>
            <a:ext cx="4038600" cy="44338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   Что </a:t>
            </a:r>
            <a:r>
              <a:rPr lang="ru-RU" sz="3600" b="1" dirty="0" smtClean="0"/>
              <a:t>делать, если ребенок  принимает участие в делах, не одобряемых вами?</a:t>
            </a:r>
            <a:endParaRPr lang="ru-RU" sz="3600" b="1" dirty="0"/>
          </a:p>
        </p:txBody>
      </p:sp>
      <p:pic>
        <p:nvPicPr>
          <p:cNvPr id="5122" name="Picture 2" descr="C:\Users\Администратор\Desktop\e_fedorov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475162" cy="335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05800" cy="64807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4900" b="1" i="1" dirty="0" smtClean="0"/>
              <a:t>Цель </a:t>
            </a:r>
            <a:r>
              <a:rPr lang="ru-RU" sz="4900" b="1" i="1" dirty="0" smtClean="0"/>
              <a:t>нравственного воспитания – помочь ребенку увидеть, что забота и внимание к другим, бескорыстие, мужественное сопротивление искушениям – это благо, ибо благодаря этому люди живут друг с другом в обществе.</a:t>
            </a:r>
            <a:br>
              <a:rPr lang="ru-RU" sz="4900" b="1" i="1" dirty="0" smtClean="0"/>
            </a:br>
            <a:endParaRPr lang="ru-RU" sz="4900" b="1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Памятка для родителей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 Учитесь </a:t>
            </a:r>
            <a:r>
              <a:rPr lang="ru-RU" b="1" i="1" dirty="0" smtClean="0"/>
              <a:t>слушать и слышать своих детей.</a:t>
            </a:r>
          </a:p>
          <a:p>
            <a:r>
              <a:rPr lang="ru-RU" b="1" i="1" dirty="0" smtClean="0"/>
              <a:t>  </a:t>
            </a:r>
            <a:r>
              <a:rPr lang="ru-RU" b="1" i="1" dirty="0" smtClean="0"/>
              <a:t>Спрашивайте ребенка о том, как прошел день, что было интересного, какие события запомнились больше всего.</a:t>
            </a:r>
          </a:p>
          <a:p>
            <a:r>
              <a:rPr lang="ru-RU" b="1" i="1" dirty="0" smtClean="0"/>
              <a:t>  </a:t>
            </a:r>
            <a:r>
              <a:rPr lang="ru-RU" b="1" i="1" dirty="0" smtClean="0"/>
              <a:t>Если есть события, которые вы не одобряете, скажите ребенку, что вас смущает.</a:t>
            </a:r>
          </a:p>
          <a:p>
            <a:r>
              <a:rPr lang="ru-RU" b="1" i="1" dirty="0" smtClean="0"/>
              <a:t> Обсудите</a:t>
            </a:r>
            <a:r>
              <a:rPr lang="ru-RU" b="1" i="1" dirty="0" smtClean="0"/>
              <a:t>, что почувствовали все участники событий.</a:t>
            </a:r>
          </a:p>
          <a:p>
            <a:r>
              <a:rPr lang="ru-RU" b="1" i="1" dirty="0" smtClean="0"/>
              <a:t>  </a:t>
            </a:r>
            <a:r>
              <a:rPr lang="ru-RU" b="1" i="1" dirty="0" smtClean="0"/>
              <a:t>Спросите, каково было самому оказаться на месте любого участника событий.</a:t>
            </a:r>
          </a:p>
          <a:p>
            <a:r>
              <a:rPr lang="ru-RU" b="1" i="1" dirty="0" smtClean="0"/>
              <a:t> Приведите </a:t>
            </a:r>
            <a:r>
              <a:rPr lang="ru-RU" b="1" i="1" dirty="0" smtClean="0"/>
              <a:t>примеры из своей жизни или жизни своих знакомых.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1412776"/>
            <a:ext cx="3131840" cy="2592288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+mn-lt"/>
                <a:ea typeface="Batang" pitchFamily="18" charset="-127"/>
              </a:rPr>
              <a:t>БЛАГОДАРЮ </a:t>
            </a:r>
            <a:br>
              <a:rPr lang="ru-RU" sz="3600" i="1" dirty="0" smtClean="0">
                <a:latin typeface="+mn-lt"/>
                <a:ea typeface="Batang" pitchFamily="18" charset="-127"/>
              </a:rPr>
            </a:br>
            <a:r>
              <a:rPr lang="ru-RU" sz="3600" i="1" dirty="0" smtClean="0">
                <a:latin typeface="+mn-lt"/>
                <a:ea typeface="Batang" pitchFamily="18" charset="-127"/>
              </a:rPr>
              <a:t>ЗА </a:t>
            </a:r>
            <a:br>
              <a:rPr lang="ru-RU" sz="3600" i="1" dirty="0" smtClean="0">
                <a:latin typeface="+mn-lt"/>
                <a:ea typeface="Batang" pitchFamily="18" charset="-127"/>
              </a:rPr>
            </a:br>
            <a:r>
              <a:rPr lang="ru-RU" sz="3600" i="1" dirty="0" smtClean="0">
                <a:latin typeface="+mn-lt"/>
                <a:ea typeface="Batang" pitchFamily="18" charset="-127"/>
              </a:rPr>
              <a:t>ВНИМАНИЕ</a:t>
            </a:r>
            <a:r>
              <a:rPr lang="ru-RU" sz="4000" i="1" dirty="0" smtClean="0">
                <a:latin typeface="+mn-lt"/>
              </a:rPr>
              <a:t>!</a:t>
            </a:r>
            <a:endParaRPr lang="ru-RU" sz="4000" i="1" dirty="0">
              <a:latin typeface="+mn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 flipV="1">
            <a:off x="755576" y="6381327"/>
            <a:ext cx="72027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11" name="Picture 7" descr="C:\Users\Администратор\Desktop\мать и дит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481" b="15481"/>
          <a:stretch>
            <a:fillRect/>
          </a:stretch>
        </p:blipFill>
        <p:spPr bwMode="auto">
          <a:xfrm rot="420000">
            <a:off x="3858277" y="1247453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144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НРАВСТВЕННЫЕ ДИЛЕММЫ НАЧАЛЬНОЙ ШКОЛЫ</vt:lpstr>
      <vt:lpstr>Слайд 2</vt:lpstr>
      <vt:lpstr>Формы общения педагога с родителями:</vt:lpstr>
      <vt:lpstr>Статус ребенка в обществе изменился, теперь он школьник</vt:lpstr>
      <vt:lpstr>Анализ ситуаций:</vt:lpstr>
      <vt:lpstr>Слайд 6</vt:lpstr>
      <vt:lpstr>            Цель нравственного воспитания – помочь ребенку увидеть, что забота и внимание к другим, бескорыстие, мужественное сопротивление искушениям – это благо, ибо благодаря этому люди живут друг с другом в обществе. </vt:lpstr>
      <vt:lpstr>Памятка для родителей</vt:lpstr>
      <vt:lpstr>БЛАГОДАРЮ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ДИЛЕММЫ НАЧАЛЬНОЙ ШКОЛЫ</dc:title>
  <dc:creator>Администратор</dc:creator>
  <cp:lastModifiedBy>Админ</cp:lastModifiedBy>
  <cp:revision>46</cp:revision>
  <dcterms:created xsi:type="dcterms:W3CDTF">2011-10-31T13:06:08Z</dcterms:created>
  <dcterms:modified xsi:type="dcterms:W3CDTF">2011-10-31T20:44:12Z</dcterms:modified>
</cp:coreProperties>
</file>