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E441"/>
    <a:srgbClr val="EF2A03"/>
    <a:srgbClr val="EC95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6DB8-183E-4C26-88DE-2817E85C626F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8EE1-D144-489E-998A-C683A933E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BF3C-3F05-4A09-A694-59592CFFA79B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0640-8B37-459F-846A-31404FF25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A77C-1454-43F0-87C5-6BC42D985516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0F20-8508-42E9-A592-7DB2AA029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A927-DB1B-464A-B29A-A71574577B32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F38D-55D1-4948-8254-A1D86E069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1140-8049-4508-A379-F93D955FB158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0F0A-C680-4ADE-9AF0-0B0450D5A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5464-2CA2-4581-9C02-61A86E71A38D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35E5-3332-4908-B1B2-2C65DC193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5E49-0111-468D-9FCA-96FF7A17B7DF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B73B-D24F-46D6-9EE3-93ADA27F2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51EF-1140-406E-B099-7FEDD4A2881B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C547-F2C1-4D1F-A4BD-92362A8F8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4443-03A8-402C-907D-EF2201DA752E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C51F-1474-4050-827B-3D35F8680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6544-0521-4689-9B72-7716EA192DB5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25D2F-5A91-41B0-B815-56038A5FB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53E7-75A4-4AB7-BBDD-0F4BFE23B845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F642-0F0F-4215-9A51-54D7260E9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A422CA-5EE2-4F33-80DE-BA5651C34409}" type="datetime1">
              <a:rPr lang="ru-RU"/>
              <a:pPr>
                <a:defRPr/>
              </a:pPr>
              <a:t>15.03.2004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МОУСОШ № 23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6782C3-A02E-4703-88CB-08E74149A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advClick="0">
    <p:push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714752"/>
            <a:ext cx="339868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Считаем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 гномами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64008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64008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071938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663" y="142875"/>
            <a:ext cx="48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500438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00025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357563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14688"/>
            <a:ext cx="554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7175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929063"/>
            <a:ext cx="554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392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9" name="Группа 17"/>
          <p:cNvGrpSpPr>
            <a:grpSpLocks/>
          </p:cNvGrpSpPr>
          <p:nvPr/>
        </p:nvGrpSpPr>
        <p:grpSpPr bwMode="auto">
          <a:xfrm>
            <a:off x="1428750" y="381000"/>
            <a:ext cx="2609850" cy="3048000"/>
            <a:chOff x="1428728" y="1142984"/>
            <a:chExt cx="2321144" cy="2286016"/>
          </a:xfrm>
        </p:grpSpPr>
        <p:sp>
          <p:nvSpPr>
            <p:cNvPr id="17" name="Блок-схема: объединение 16"/>
            <p:cNvSpPr/>
            <p:nvPr/>
          </p:nvSpPr>
          <p:spPr>
            <a:xfrm>
              <a:off x="2143143" y="1714488"/>
              <a:ext cx="1071623" cy="1143008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56" name="Picture 4" descr="I:\для перегрузки\гномы\4327de377ebat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1142984"/>
              <a:ext cx="232114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267200" y="304800"/>
            <a:ext cx="2643188" cy="1643063"/>
            <a:chOff x="6000760" y="0"/>
            <a:chExt cx="2643206" cy="1643050"/>
          </a:xfrm>
        </p:grpSpPr>
        <p:sp>
          <p:nvSpPr>
            <p:cNvPr id="18" name="Горизонтальный свиток 17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2 + 9</a:t>
              </a:r>
            </a:p>
          </p:txBody>
        </p:sp>
      </p:grpSp>
      <p:sp>
        <p:nvSpPr>
          <p:cNvPr id="20" name="Капля 19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Капля 20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2" name="Капля 21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Капля 22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Капля 24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6" name="Капля 25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419600" y="26670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906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set>
                                      <p:cBhvr>
                                        <p:cTn id="2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7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50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071938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663" y="142875"/>
            <a:ext cx="48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500438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00025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357563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14688"/>
            <a:ext cx="554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7175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929063"/>
            <a:ext cx="554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392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3" name="Группа 17"/>
          <p:cNvGrpSpPr>
            <a:grpSpLocks/>
          </p:cNvGrpSpPr>
          <p:nvPr/>
        </p:nvGrpSpPr>
        <p:grpSpPr bwMode="auto">
          <a:xfrm>
            <a:off x="1428750" y="381000"/>
            <a:ext cx="2609850" cy="3048000"/>
            <a:chOff x="1428728" y="1142984"/>
            <a:chExt cx="2321144" cy="2286016"/>
          </a:xfrm>
        </p:grpSpPr>
        <p:sp>
          <p:nvSpPr>
            <p:cNvPr id="17" name="Блок-схема: объединение 16"/>
            <p:cNvSpPr/>
            <p:nvPr/>
          </p:nvSpPr>
          <p:spPr>
            <a:xfrm>
              <a:off x="2143143" y="1714488"/>
              <a:ext cx="1071623" cy="1143008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80" name="Picture 4" descr="I:\для перегрузки\гномы\4327de377ebat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1142984"/>
              <a:ext cx="232114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267200" y="304800"/>
            <a:ext cx="2643188" cy="1643063"/>
            <a:chOff x="6000760" y="0"/>
            <a:chExt cx="2643206" cy="1643050"/>
          </a:xfrm>
        </p:grpSpPr>
        <p:sp>
          <p:nvSpPr>
            <p:cNvPr id="18" name="Горизонтальный свиток 17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9 + 9</a:t>
              </a:r>
            </a:p>
          </p:txBody>
        </p:sp>
      </p:grpSp>
      <p:sp>
        <p:nvSpPr>
          <p:cNvPr id="20" name="Капля 19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Капля 20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2" name="Капля 21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Капля 22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Капля 24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6" name="Капля 25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419600" y="26670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5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7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79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0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071938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663" y="142875"/>
            <a:ext cx="48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500438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00025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357563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14688"/>
            <a:ext cx="554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7175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929063"/>
            <a:ext cx="554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392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7" name="Группа 17"/>
          <p:cNvGrpSpPr>
            <a:grpSpLocks/>
          </p:cNvGrpSpPr>
          <p:nvPr/>
        </p:nvGrpSpPr>
        <p:grpSpPr bwMode="auto">
          <a:xfrm>
            <a:off x="1428750" y="381000"/>
            <a:ext cx="2609850" cy="3048000"/>
            <a:chOff x="1428728" y="1142984"/>
            <a:chExt cx="2321144" cy="2286016"/>
          </a:xfrm>
        </p:grpSpPr>
        <p:sp>
          <p:nvSpPr>
            <p:cNvPr id="17" name="Блок-схема: объединение 16"/>
            <p:cNvSpPr/>
            <p:nvPr/>
          </p:nvSpPr>
          <p:spPr>
            <a:xfrm>
              <a:off x="2143143" y="1714488"/>
              <a:ext cx="1071623" cy="1143008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4" name="Picture 4" descr="I:\для перегрузки\гномы\4327de377ebat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1142984"/>
              <a:ext cx="232114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267200" y="304800"/>
            <a:ext cx="2643188" cy="1643063"/>
            <a:chOff x="6000760" y="0"/>
            <a:chExt cx="2643206" cy="1643050"/>
          </a:xfrm>
        </p:grpSpPr>
        <p:sp>
          <p:nvSpPr>
            <p:cNvPr id="18" name="Горизонтальный свиток 17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3 + 9</a:t>
              </a:r>
            </a:p>
          </p:txBody>
        </p:sp>
      </p:grpSp>
      <p:sp>
        <p:nvSpPr>
          <p:cNvPr id="20" name="Капля 19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Капля 20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2" name="Капля 21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Капля 22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Капля 24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6" name="Капля 25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419600" y="26670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7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50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071938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663" y="142875"/>
            <a:ext cx="48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500438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00025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357563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14688"/>
            <a:ext cx="554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7175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929063"/>
            <a:ext cx="554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392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1" name="Группа 17"/>
          <p:cNvGrpSpPr>
            <a:grpSpLocks/>
          </p:cNvGrpSpPr>
          <p:nvPr/>
        </p:nvGrpSpPr>
        <p:grpSpPr bwMode="auto">
          <a:xfrm>
            <a:off x="1428750" y="381000"/>
            <a:ext cx="2609850" cy="3048000"/>
            <a:chOff x="1428728" y="1142984"/>
            <a:chExt cx="2321144" cy="2286016"/>
          </a:xfrm>
        </p:grpSpPr>
        <p:sp>
          <p:nvSpPr>
            <p:cNvPr id="17" name="Блок-схема: объединение 16"/>
            <p:cNvSpPr/>
            <p:nvPr/>
          </p:nvSpPr>
          <p:spPr>
            <a:xfrm>
              <a:off x="2143143" y="1714488"/>
              <a:ext cx="1071623" cy="1143008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8" name="Picture 4" descr="I:\для перегрузки\гномы\4327de377ebat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1142984"/>
              <a:ext cx="232114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267200" y="304800"/>
            <a:ext cx="2643188" cy="1643063"/>
            <a:chOff x="6000760" y="0"/>
            <a:chExt cx="2643206" cy="1643050"/>
          </a:xfrm>
        </p:grpSpPr>
        <p:sp>
          <p:nvSpPr>
            <p:cNvPr id="18" name="Горизонтальный свиток 17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7 + 9</a:t>
              </a:r>
            </a:p>
          </p:txBody>
        </p:sp>
      </p:grpSp>
      <p:sp>
        <p:nvSpPr>
          <p:cNvPr id="20" name="Капля 19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Капля 20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2" name="Капля 21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Капля 22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Капля 24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6" name="Капля 25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419600" y="26670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5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8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071938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663" y="142875"/>
            <a:ext cx="48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500438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00025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357563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14688"/>
            <a:ext cx="554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7175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929063"/>
            <a:ext cx="554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392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5" name="Группа 17"/>
          <p:cNvGrpSpPr>
            <a:grpSpLocks/>
          </p:cNvGrpSpPr>
          <p:nvPr/>
        </p:nvGrpSpPr>
        <p:grpSpPr bwMode="auto">
          <a:xfrm>
            <a:off x="1428750" y="381000"/>
            <a:ext cx="2609850" cy="3048000"/>
            <a:chOff x="1428728" y="1142984"/>
            <a:chExt cx="2321144" cy="2286016"/>
          </a:xfrm>
        </p:grpSpPr>
        <p:sp>
          <p:nvSpPr>
            <p:cNvPr id="17" name="Блок-схема: объединение 16"/>
            <p:cNvSpPr/>
            <p:nvPr/>
          </p:nvSpPr>
          <p:spPr>
            <a:xfrm>
              <a:off x="2143143" y="1714488"/>
              <a:ext cx="1071623" cy="1143008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52" name="Picture 4" descr="I:\для перегрузки\гномы\4327de377ebat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1142984"/>
              <a:ext cx="232114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267200" y="304800"/>
            <a:ext cx="2643188" cy="1643063"/>
            <a:chOff x="6000760" y="0"/>
            <a:chExt cx="2643206" cy="1643050"/>
          </a:xfrm>
        </p:grpSpPr>
        <p:sp>
          <p:nvSpPr>
            <p:cNvPr id="18" name="Горизонтальный свиток 17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4 + 9</a:t>
              </a:r>
            </a:p>
          </p:txBody>
        </p:sp>
      </p:grpSp>
      <p:sp>
        <p:nvSpPr>
          <p:cNvPr id="20" name="Капля 19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Капля 20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2" name="Капля 21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Капля 22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Капля 24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6" name="Капля 25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419600" y="26670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50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071938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663" y="142875"/>
            <a:ext cx="48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500438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00025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357563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14688"/>
            <a:ext cx="554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7175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929063"/>
            <a:ext cx="554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392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9" name="Группа 17"/>
          <p:cNvGrpSpPr>
            <a:grpSpLocks/>
          </p:cNvGrpSpPr>
          <p:nvPr/>
        </p:nvGrpSpPr>
        <p:grpSpPr bwMode="auto">
          <a:xfrm>
            <a:off x="1428750" y="381000"/>
            <a:ext cx="2609850" cy="3048000"/>
            <a:chOff x="1428728" y="1142984"/>
            <a:chExt cx="2321144" cy="2286016"/>
          </a:xfrm>
        </p:grpSpPr>
        <p:sp>
          <p:nvSpPr>
            <p:cNvPr id="17" name="Блок-схема: объединение 16"/>
            <p:cNvSpPr/>
            <p:nvPr/>
          </p:nvSpPr>
          <p:spPr>
            <a:xfrm>
              <a:off x="2143143" y="1714488"/>
              <a:ext cx="1071623" cy="1143008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76" name="Picture 4" descr="I:\для перегрузки\гномы\4327de377ebat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1142984"/>
              <a:ext cx="232114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267200" y="304800"/>
            <a:ext cx="2643188" cy="1643063"/>
            <a:chOff x="6000760" y="0"/>
            <a:chExt cx="2643206" cy="1643050"/>
          </a:xfrm>
        </p:grpSpPr>
        <p:sp>
          <p:nvSpPr>
            <p:cNvPr id="18" name="Горизонтальный свиток 17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6 + 9</a:t>
              </a:r>
            </a:p>
          </p:txBody>
        </p:sp>
      </p:grpSp>
      <p:sp>
        <p:nvSpPr>
          <p:cNvPr id="20" name="Капля 19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Капля 20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2" name="Капля 21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Капля 22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Капля 24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6" name="Капля 25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419600" y="26670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5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6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6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071938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663" y="142875"/>
            <a:ext cx="48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500438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00025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357563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14688"/>
            <a:ext cx="554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7175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929063"/>
            <a:ext cx="554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392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3" name="Группа 17"/>
          <p:cNvGrpSpPr>
            <a:grpSpLocks/>
          </p:cNvGrpSpPr>
          <p:nvPr/>
        </p:nvGrpSpPr>
        <p:grpSpPr bwMode="auto">
          <a:xfrm>
            <a:off x="1428750" y="381000"/>
            <a:ext cx="2609850" cy="3048000"/>
            <a:chOff x="1428728" y="1142984"/>
            <a:chExt cx="2321144" cy="2286016"/>
          </a:xfrm>
        </p:grpSpPr>
        <p:sp>
          <p:nvSpPr>
            <p:cNvPr id="17" name="Блок-схема: объединение 16"/>
            <p:cNvSpPr/>
            <p:nvPr/>
          </p:nvSpPr>
          <p:spPr>
            <a:xfrm>
              <a:off x="2143143" y="1714488"/>
              <a:ext cx="1071623" cy="1143008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700" name="Picture 4" descr="I:\для перегрузки\гномы\4327de377ebat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1142984"/>
              <a:ext cx="232114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267200" y="304800"/>
            <a:ext cx="2643188" cy="1643063"/>
            <a:chOff x="6000760" y="0"/>
            <a:chExt cx="2643206" cy="1643050"/>
          </a:xfrm>
        </p:grpSpPr>
        <p:sp>
          <p:nvSpPr>
            <p:cNvPr id="18" name="Горизонтальный свиток 17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8 + 9</a:t>
              </a:r>
            </a:p>
          </p:txBody>
        </p:sp>
      </p:grpSp>
      <p:sp>
        <p:nvSpPr>
          <p:cNvPr id="20" name="Капля 19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Капля 20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2" name="Капля 21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Капля 22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Капля 24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6" name="Капля 25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419600" y="26670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53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7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79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9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9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071938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663" y="142875"/>
            <a:ext cx="48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3500438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00025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357563"/>
            <a:ext cx="5000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14688"/>
            <a:ext cx="554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7175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929063"/>
            <a:ext cx="554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3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392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7" name="Группа 17"/>
          <p:cNvGrpSpPr>
            <a:grpSpLocks/>
          </p:cNvGrpSpPr>
          <p:nvPr/>
        </p:nvGrpSpPr>
        <p:grpSpPr bwMode="auto">
          <a:xfrm>
            <a:off x="1428750" y="381000"/>
            <a:ext cx="2609850" cy="3048000"/>
            <a:chOff x="1428728" y="1142984"/>
            <a:chExt cx="2321144" cy="2286016"/>
          </a:xfrm>
        </p:grpSpPr>
        <p:sp>
          <p:nvSpPr>
            <p:cNvPr id="17" name="Блок-схема: объединение 16"/>
            <p:cNvSpPr/>
            <p:nvPr/>
          </p:nvSpPr>
          <p:spPr>
            <a:xfrm>
              <a:off x="2143143" y="1714488"/>
              <a:ext cx="1071623" cy="1143008"/>
            </a:xfrm>
            <a:prstGeom prst="flowChartMer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24" name="Picture 4" descr="I:\для перегрузки\гномы\4327de377ebat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1142984"/>
              <a:ext cx="232114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4267200" y="304800"/>
            <a:ext cx="2643188" cy="1643063"/>
            <a:chOff x="6000760" y="0"/>
            <a:chExt cx="2643206" cy="1643050"/>
          </a:xfrm>
        </p:grpSpPr>
        <p:sp>
          <p:nvSpPr>
            <p:cNvPr id="18" name="Горизонтальный свиток 17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5 + 9</a:t>
              </a:r>
            </a:p>
          </p:txBody>
        </p:sp>
      </p:grpSp>
      <p:sp>
        <p:nvSpPr>
          <p:cNvPr id="20" name="Капля 19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1" name="Капля 20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2" name="Капля 21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3" name="Капля 22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Капля 24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26" name="Капля 25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1" name="Управляющая кнопка: далее 30">
            <a:hlinkClick r:id="rId9" action="ppaction://hlinksldjump" highlightClick="1"/>
          </p:cNvPr>
          <p:cNvSpPr/>
          <p:nvPr/>
        </p:nvSpPr>
        <p:spPr>
          <a:xfrm>
            <a:off x="4419600" y="26670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4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64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6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53400" y="5791200"/>
            <a:ext cx="762000" cy="838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1" name="Picture 1" descr="E:\астафьева\картинки\гглмы\40265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76600" y="2590800"/>
            <a:ext cx="26670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E:\астафьева\картинки\гглмы\40265-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6400" y="2971800"/>
            <a:ext cx="2667000" cy="1926167"/>
          </a:xfrm>
          <a:prstGeom prst="rect">
            <a:avLst/>
          </a:prstGeom>
          <a:noFill/>
          <a:scene3d>
            <a:camera prst="orthographicFront">
              <a:rot lat="0" lon="11099978" rev="0"/>
            </a:camera>
            <a:lightRig rig="threePt" dir="t"/>
          </a:scene3d>
        </p:spPr>
      </p:pic>
      <p:pic>
        <p:nvPicPr>
          <p:cNvPr id="20482" name="Picture 2" descr="E:\астафьева\картинки\гглмы\40265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"/>
            <a:ext cx="28956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E:\астафьева\картинки\гглмы\40265-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1000" y="2133600"/>
            <a:ext cx="30861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68178E-6 L 1.42083 -0.018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4857 L -1.375 -0.0555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927E-6 L 0.66667 -0.007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-0.00787 L 0.66667 0.61378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61378 L -0.01666 0.61378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61378 L -0.01666 0.0032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0324 L -0.01667 0.61702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61378 L 0.66667 0.61378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61378 L 0.66667 -0.00787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-0.00787 L -0.01666 0.00323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2637 C -0.00208 0.19034 0.07709 0.32609 0.17379 0.32609 C 0.2882 0.32609 0.32917 0.17623 0.34636 0.0858 L 0.36459 -0.03376 C 0.38212 -0.12349 0.42587 -0.27336 0.55452 -0.27336 C 0.63716 -0.27336 0.73125 -0.13876 0.73125 0.02637 C 0.73125 0.19034 0.63716 0.32609 0.55452 0.32609 C 0.42587 0.32609 0.38212 0.17623 0.36459 0.0858 L 0.34636 -0.03376 C 0.32917 -0.12349 0.2882 -0.27336 0.17379 -0.27336 C 0.07709 -0.27336 -0.00208 -0.13876 -0.00208 0.02637 Z " pathEditMode="relative" rAng="0" ptsTypes="ffFffffFfff">
                                      <p:cBhvr>
                                        <p:cTn id="4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0"/>
                            </p:stCondLst>
                            <p:childTnLst>
                              <p:par>
                                <p:cTn id="49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C 0 0.1642 0.07917 0.29972 0.17569 0.29972 C 0.28941 0.29972 0.33056 0.14963 0.34774 0.05943 L 0.36563 -0.0599 C 0.38333 -0.1501 0.42691 -0.29973 0.55538 -0.29973 C 0.63767 -0.29973 0.73125 -0.16466 0.73125 2.53469E-6 C 0.73125 0.1642 0.63767 0.29972 0.55538 0.29972 C 0.42691 0.29972 0.38333 0.14963 0.36563 0.05943 L 0.34774 -0.0599 C 0.33056 -0.1501 0.28941 -0.29973 0.17569 -0.29973 C 0.07917 -0.29973 0 -0.16466 0 2.53469E-6 Z " pathEditMode="relative" rAng="0" ptsTypes="ffFffffFfff">
                                      <p:cBhvr>
                                        <p:cTn id="50" dur="5000" spd="-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4600" y="1524000"/>
            <a:ext cx="4337021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Берегите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зрение!</a:t>
            </a: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4191000" y="54864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3124200" y="2286000"/>
            <a:ext cx="2971800" cy="12954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tx2">
                    <a:lumMod val="75000"/>
                  </a:schemeClr>
                </a:solidFill>
              </a:rPr>
              <a:t>+ 8</a:t>
            </a:r>
          </a:p>
        </p:txBody>
      </p:sp>
      <p:sp>
        <p:nvSpPr>
          <p:cNvPr id="17" name="Управляющая кнопка: настраиваемая 16">
            <a:hlinkClick r:id="rId4" action="ppaction://hlinksldjump" highlightClick="1"/>
          </p:cNvPr>
          <p:cNvSpPr/>
          <p:nvPr/>
        </p:nvSpPr>
        <p:spPr>
          <a:xfrm>
            <a:off x="3124200" y="3810000"/>
            <a:ext cx="2971800" cy="13716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chemeClr val="tx2">
                    <a:lumMod val="75000"/>
                  </a:schemeClr>
                </a:solidFill>
              </a:rPr>
              <a:t>+ 9</a:t>
            </a: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3124200" y="1219200"/>
            <a:ext cx="2895600" cy="7620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Зарядка для глаз</a:t>
            </a:r>
          </a:p>
        </p:txBody>
      </p:sp>
    </p:spTree>
  </p:cSld>
  <p:clrMapOvr>
    <a:masterClrMapping/>
  </p:clrMapOvr>
  <p:transition advClick="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4267200" y="3048000"/>
            <a:ext cx="15240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3810000" y="2514600"/>
            <a:ext cx="2659063" cy="2049463"/>
            <a:chOff x="3641434" y="2483427"/>
            <a:chExt cx="2658792" cy="2050233"/>
          </a:xfrm>
        </p:grpSpPr>
        <p:grpSp>
          <p:nvGrpSpPr>
            <p:cNvPr id="15389" name="Группа 18"/>
            <p:cNvGrpSpPr>
              <a:grpSpLocks/>
            </p:cNvGrpSpPr>
            <p:nvPr/>
          </p:nvGrpSpPr>
          <p:grpSpPr bwMode="auto">
            <a:xfrm>
              <a:off x="4929914" y="2745780"/>
              <a:ext cx="972605" cy="533400"/>
              <a:chOff x="4929914" y="2745780"/>
              <a:chExt cx="972605" cy="533400"/>
            </a:xfrm>
          </p:grpSpPr>
          <p:sp>
            <p:nvSpPr>
              <p:cNvPr id="17" name="Овал 16"/>
              <p:cNvSpPr/>
              <p:nvPr/>
            </p:nvSpPr>
            <p:spPr>
              <a:xfrm rot="827364">
                <a:off x="4930353" y="2745464"/>
                <a:ext cx="725414" cy="533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827364">
                <a:off x="5527192" y="2781990"/>
                <a:ext cx="374612" cy="3906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390" name="Группа 4"/>
            <p:cNvGrpSpPr>
              <a:grpSpLocks/>
            </p:cNvGrpSpPr>
            <p:nvPr/>
          </p:nvGrpSpPr>
          <p:grpSpPr bwMode="auto">
            <a:xfrm rot="1330851">
              <a:off x="3641434" y="2483427"/>
              <a:ext cx="2658792" cy="2050233"/>
              <a:chOff x="4357686" y="2143116"/>
              <a:chExt cx="1947333" cy="1643074"/>
            </a:xfrm>
          </p:grpSpPr>
          <p:sp>
            <p:nvSpPr>
              <p:cNvPr id="4" name="Блок-схема: объединение 3"/>
              <p:cNvSpPr/>
              <p:nvPr/>
            </p:nvSpPr>
            <p:spPr>
              <a:xfrm rot="907175">
                <a:off x="4587278" y="2934616"/>
                <a:ext cx="708016" cy="790356"/>
              </a:xfrm>
              <a:prstGeom prst="flowChartMerg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5392" name="Picture 2" descr="I:\для перегрузки\гномы\211889311402t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7686" y="2143116"/>
                <a:ext cx="1947333" cy="1643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357563" y="142875"/>
            <a:ext cx="2357437" cy="1857375"/>
            <a:chOff x="3357554" y="142852"/>
            <a:chExt cx="2357454" cy="1857388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357554" y="142852"/>
              <a:ext cx="2357454" cy="1857388"/>
            </a:xfrm>
            <a:prstGeom prst="cloudCallout">
              <a:avLst>
                <a:gd name="adj1" fmla="val 3108"/>
                <a:gd name="adj2" fmla="val 9180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5381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35716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107154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42860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928670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5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500042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6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14298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71435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8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1500174"/>
              <a:ext cx="492357" cy="45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228600" y="1295400"/>
            <a:ext cx="2643188" cy="1643063"/>
            <a:chOff x="6000760" y="0"/>
            <a:chExt cx="2643206" cy="1643050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3 + 8</a:t>
              </a:r>
            </a:p>
          </p:txBody>
        </p:sp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467600" y="36576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31" name="Капля 30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2" name="Капля 31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33" name="Капля 32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34" name="Капля 33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35" name="Капля 34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36" name="Капля 35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82906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7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4800600" y="2971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4114800" y="2590800"/>
            <a:ext cx="2641600" cy="2036763"/>
            <a:chOff x="3660838" y="2487232"/>
            <a:chExt cx="2641287" cy="2036735"/>
          </a:xfrm>
        </p:grpSpPr>
        <p:grpSp>
          <p:nvGrpSpPr>
            <p:cNvPr id="16413" name="Группа 18"/>
            <p:cNvGrpSpPr>
              <a:grpSpLocks/>
            </p:cNvGrpSpPr>
            <p:nvPr/>
          </p:nvGrpSpPr>
          <p:grpSpPr bwMode="auto">
            <a:xfrm>
              <a:off x="4929914" y="2745780"/>
              <a:ext cx="972605" cy="533400"/>
              <a:chOff x="4929914" y="2745780"/>
              <a:chExt cx="972605" cy="533400"/>
            </a:xfrm>
          </p:grpSpPr>
          <p:sp>
            <p:nvSpPr>
              <p:cNvPr id="17" name="Овал 16"/>
              <p:cNvSpPr/>
              <p:nvPr/>
            </p:nvSpPr>
            <p:spPr>
              <a:xfrm rot="827364">
                <a:off x="4930688" y="2745991"/>
                <a:ext cx="725402" cy="5333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827364">
                <a:off x="5527517" y="2782503"/>
                <a:ext cx="374606" cy="3905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14" name="Группа 4"/>
            <p:cNvGrpSpPr>
              <a:grpSpLocks/>
            </p:cNvGrpSpPr>
            <p:nvPr/>
          </p:nvGrpSpPr>
          <p:grpSpPr bwMode="auto">
            <a:xfrm rot="1330851">
              <a:off x="3660838" y="2487232"/>
              <a:ext cx="2641287" cy="2036735"/>
              <a:chOff x="4370506" y="2143116"/>
              <a:chExt cx="1934512" cy="1632256"/>
            </a:xfrm>
          </p:grpSpPr>
          <p:sp>
            <p:nvSpPr>
              <p:cNvPr id="4" name="Блок-схема: объединение 3"/>
              <p:cNvSpPr/>
              <p:nvPr/>
            </p:nvSpPr>
            <p:spPr>
              <a:xfrm rot="907175">
                <a:off x="4586944" y="2936355"/>
                <a:ext cx="708003" cy="790047"/>
              </a:xfrm>
              <a:prstGeom prst="flowChartMerg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6416" name="Picture 2" descr="I:\для перегрузки\гномы\211889311402t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70506" y="2143116"/>
                <a:ext cx="1934512" cy="163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352800" y="0"/>
            <a:ext cx="2357438" cy="1857375"/>
            <a:chOff x="3357554" y="142852"/>
            <a:chExt cx="2357454" cy="1857388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357554" y="142852"/>
              <a:ext cx="2357454" cy="1857388"/>
            </a:xfrm>
            <a:prstGeom prst="cloudCallout">
              <a:avLst>
                <a:gd name="adj1" fmla="val 3108"/>
                <a:gd name="adj2" fmla="val 9180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5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35716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107154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42860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928670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500042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14298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71435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2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1500174"/>
              <a:ext cx="492357" cy="45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228600" y="1295400"/>
            <a:ext cx="2643188" cy="1643063"/>
            <a:chOff x="6000760" y="0"/>
            <a:chExt cx="2643206" cy="1643050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5 + 8</a:t>
              </a:r>
            </a:p>
          </p:txBody>
        </p:sp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467600" y="36576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31" name="Капля 30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2" name="Капля 31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33" name="Капля 32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34" name="Капля 33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35" name="Капля 34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36" name="Капля 35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4800600" y="2971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4114800" y="2590800"/>
            <a:ext cx="2641600" cy="2036763"/>
            <a:chOff x="3660838" y="2487232"/>
            <a:chExt cx="2641287" cy="2036735"/>
          </a:xfrm>
        </p:grpSpPr>
        <p:grpSp>
          <p:nvGrpSpPr>
            <p:cNvPr id="17437" name="Группа 18"/>
            <p:cNvGrpSpPr>
              <a:grpSpLocks/>
            </p:cNvGrpSpPr>
            <p:nvPr/>
          </p:nvGrpSpPr>
          <p:grpSpPr bwMode="auto">
            <a:xfrm>
              <a:off x="4929914" y="2745780"/>
              <a:ext cx="972605" cy="533400"/>
              <a:chOff x="4929914" y="2745780"/>
              <a:chExt cx="972605" cy="533400"/>
            </a:xfrm>
          </p:grpSpPr>
          <p:sp>
            <p:nvSpPr>
              <p:cNvPr id="17" name="Овал 16"/>
              <p:cNvSpPr/>
              <p:nvPr/>
            </p:nvSpPr>
            <p:spPr>
              <a:xfrm rot="827364">
                <a:off x="4930688" y="2745991"/>
                <a:ext cx="725402" cy="5333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827364">
                <a:off x="5527517" y="2782503"/>
                <a:ext cx="374606" cy="3905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438" name="Группа 4"/>
            <p:cNvGrpSpPr>
              <a:grpSpLocks/>
            </p:cNvGrpSpPr>
            <p:nvPr/>
          </p:nvGrpSpPr>
          <p:grpSpPr bwMode="auto">
            <a:xfrm rot="1330851">
              <a:off x="3660838" y="2487232"/>
              <a:ext cx="2641287" cy="2036735"/>
              <a:chOff x="4370506" y="2143116"/>
              <a:chExt cx="1934512" cy="1632256"/>
            </a:xfrm>
          </p:grpSpPr>
          <p:sp>
            <p:nvSpPr>
              <p:cNvPr id="4" name="Блок-схема: объединение 3"/>
              <p:cNvSpPr/>
              <p:nvPr/>
            </p:nvSpPr>
            <p:spPr>
              <a:xfrm rot="907175">
                <a:off x="4586944" y="2936355"/>
                <a:ext cx="708003" cy="790047"/>
              </a:xfrm>
              <a:prstGeom prst="flowChartMerg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7440" name="Picture 2" descr="I:\для перегрузки\гномы\211889311402t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70506" y="2143116"/>
                <a:ext cx="1934512" cy="163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352800" y="0"/>
            <a:ext cx="2357438" cy="1857375"/>
            <a:chOff x="3357554" y="142852"/>
            <a:chExt cx="2357454" cy="1857388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357554" y="142852"/>
              <a:ext cx="2357454" cy="1857388"/>
            </a:xfrm>
            <a:prstGeom prst="cloudCallout">
              <a:avLst>
                <a:gd name="adj1" fmla="val 3108"/>
                <a:gd name="adj2" fmla="val 9180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9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35716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0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107154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42860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2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928670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500042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14298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71435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6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1500174"/>
              <a:ext cx="492357" cy="45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228600" y="1295400"/>
            <a:ext cx="2643188" cy="1643063"/>
            <a:chOff x="6000760" y="0"/>
            <a:chExt cx="2643206" cy="1643050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9 + 8</a:t>
              </a:r>
            </a:p>
          </p:txBody>
        </p:sp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467600" y="36576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31" name="Капля 30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2" name="Капля 31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33" name="Капля 32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34" name="Капля 33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35" name="Капля 34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36" name="Капля 35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7F31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73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9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2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2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2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4800600" y="2971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4114800" y="2590800"/>
            <a:ext cx="2641600" cy="2036763"/>
            <a:chOff x="3660838" y="2487232"/>
            <a:chExt cx="2641287" cy="2036735"/>
          </a:xfrm>
        </p:grpSpPr>
        <p:grpSp>
          <p:nvGrpSpPr>
            <p:cNvPr id="18461" name="Группа 18"/>
            <p:cNvGrpSpPr>
              <a:grpSpLocks/>
            </p:cNvGrpSpPr>
            <p:nvPr/>
          </p:nvGrpSpPr>
          <p:grpSpPr bwMode="auto">
            <a:xfrm>
              <a:off x="4929914" y="2745780"/>
              <a:ext cx="972605" cy="533400"/>
              <a:chOff x="4929914" y="2745780"/>
              <a:chExt cx="972605" cy="533400"/>
            </a:xfrm>
          </p:grpSpPr>
          <p:sp>
            <p:nvSpPr>
              <p:cNvPr id="17" name="Овал 16"/>
              <p:cNvSpPr/>
              <p:nvPr/>
            </p:nvSpPr>
            <p:spPr>
              <a:xfrm rot="827364">
                <a:off x="4930688" y="2745991"/>
                <a:ext cx="725402" cy="5333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827364">
                <a:off x="5527517" y="2782503"/>
                <a:ext cx="374606" cy="3905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462" name="Группа 4"/>
            <p:cNvGrpSpPr>
              <a:grpSpLocks/>
            </p:cNvGrpSpPr>
            <p:nvPr/>
          </p:nvGrpSpPr>
          <p:grpSpPr bwMode="auto">
            <a:xfrm rot="1330851">
              <a:off x="3660838" y="2487232"/>
              <a:ext cx="2641287" cy="2036735"/>
              <a:chOff x="4370506" y="2143116"/>
              <a:chExt cx="1934512" cy="1632256"/>
            </a:xfrm>
          </p:grpSpPr>
          <p:sp>
            <p:nvSpPr>
              <p:cNvPr id="4" name="Блок-схема: объединение 3"/>
              <p:cNvSpPr/>
              <p:nvPr/>
            </p:nvSpPr>
            <p:spPr>
              <a:xfrm rot="907175">
                <a:off x="4586944" y="2936355"/>
                <a:ext cx="708003" cy="790047"/>
              </a:xfrm>
              <a:prstGeom prst="flowChartMerg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8464" name="Picture 2" descr="I:\для перегрузки\гномы\211889311402t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70506" y="2143116"/>
                <a:ext cx="1934512" cy="163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352800" y="0"/>
            <a:ext cx="2357438" cy="1857375"/>
            <a:chOff x="3357554" y="142852"/>
            <a:chExt cx="2357454" cy="1857388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357554" y="142852"/>
              <a:ext cx="2357454" cy="1857388"/>
            </a:xfrm>
            <a:prstGeom prst="cloudCallout">
              <a:avLst>
                <a:gd name="adj1" fmla="val 3108"/>
                <a:gd name="adj2" fmla="val 9180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3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35716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107154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42860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928670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500042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14298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71435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1500174"/>
              <a:ext cx="492357" cy="45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228600" y="1295400"/>
            <a:ext cx="2643188" cy="1643063"/>
            <a:chOff x="6000760" y="0"/>
            <a:chExt cx="2643206" cy="1643050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4 + 8</a:t>
              </a:r>
            </a:p>
          </p:txBody>
        </p:sp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467600" y="36576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31" name="Капля 30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2" name="Капля 31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33" name="Капля 32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34" name="Капля 33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35" name="Капля 34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36" name="Капля 35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6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3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4800600" y="2971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4114800" y="2590800"/>
            <a:ext cx="2641600" cy="2036763"/>
            <a:chOff x="3660838" y="2487232"/>
            <a:chExt cx="2641287" cy="2036735"/>
          </a:xfrm>
        </p:grpSpPr>
        <p:grpSp>
          <p:nvGrpSpPr>
            <p:cNvPr id="19485" name="Группа 18"/>
            <p:cNvGrpSpPr>
              <a:grpSpLocks/>
            </p:cNvGrpSpPr>
            <p:nvPr/>
          </p:nvGrpSpPr>
          <p:grpSpPr bwMode="auto">
            <a:xfrm>
              <a:off x="4929914" y="2745780"/>
              <a:ext cx="972605" cy="533400"/>
              <a:chOff x="4929914" y="2745780"/>
              <a:chExt cx="972605" cy="533400"/>
            </a:xfrm>
          </p:grpSpPr>
          <p:sp>
            <p:nvSpPr>
              <p:cNvPr id="17" name="Овал 16"/>
              <p:cNvSpPr/>
              <p:nvPr/>
            </p:nvSpPr>
            <p:spPr>
              <a:xfrm rot="827364">
                <a:off x="4930688" y="2745991"/>
                <a:ext cx="725402" cy="5333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827364">
                <a:off x="5527517" y="2782503"/>
                <a:ext cx="374606" cy="3905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9486" name="Группа 4"/>
            <p:cNvGrpSpPr>
              <a:grpSpLocks/>
            </p:cNvGrpSpPr>
            <p:nvPr/>
          </p:nvGrpSpPr>
          <p:grpSpPr bwMode="auto">
            <a:xfrm rot="1330851">
              <a:off x="3660838" y="2487232"/>
              <a:ext cx="2641287" cy="2036735"/>
              <a:chOff x="4370506" y="2143116"/>
              <a:chExt cx="1934512" cy="1632256"/>
            </a:xfrm>
          </p:grpSpPr>
          <p:sp>
            <p:nvSpPr>
              <p:cNvPr id="4" name="Блок-схема: объединение 3"/>
              <p:cNvSpPr/>
              <p:nvPr/>
            </p:nvSpPr>
            <p:spPr>
              <a:xfrm rot="907175">
                <a:off x="4586944" y="2936355"/>
                <a:ext cx="708003" cy="790047"/>
              </a:xfrm>
              <a:prstGeom prst="flowChartMerg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9488" name="Picture 2" descr="I:\для перегрузки\гномы\211889311402t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70506" y="2143116"/>
                <a:ext cx="1934512" cy="163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352800" y="0"/>
            <a:ext cx="2357438" cy="1857375"/>
            <a:chOff x="3357554" y="142852"/>
            <a:chExt cx="2357454" cy="1857388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357554" y="142852"/>
              <a:ext cx="2357454" cy="1857388"/>
            </a:xfrm>
            <a:prstGeom prst="cloudCallout">
              <a:avLst>
                <a:gd name="adj1" fmla="val 3108"/>
                <a:gd name="adj2" fmla="val 9180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7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35716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107154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42860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928670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500042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14298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71435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1500174"/>
              <a:ext cx="492357" cy="45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228600" y="1295400"/>
            <a:ext cx="2643188" cy="1643063"/>
            <a:chOff x="6000760" y="0"/>
            <a:chExt cx="2643206" cy="1643050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8 + 8</a:t>
              </a:r>
            </a:p>
          </p:txBody>
        </p:sp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467600" y="36576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31" name="Капля 30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2" name="Капля 31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33" name="Капля 32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34" name="Капля 33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35" name="Капля 34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36" name="Капля 35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60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73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9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1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4800600" y="2971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4114800" y="2590800"/>
            <a:ext cx="2641600" cy="2036763"/>
            <a:chOff x="3660838" y="2487232"/>
            <a:chExt cx="2641287" cy="2036735"/>
          </a:xfrm>
        </p:grpSpPr>
        <p:grpSp>
          <p:nvGrpSpPr>
            <p:cNvPr id="20509" name="Группа 18"/>
            <p:cNvGrpSpPr>
              <a:grpSpLocks/>
            </p:cNvGrpSpPr>
            <p:nvPr/>
          </p:nvGrpSpPr>
          <p:grpSpPr bwMode="auto">
            <a:xfrm>
              <a:off x="4929914" y="2745780"/>
              <a:ext cx="972605" cy="533400"/>
              <a:chOff x="4929914" y="2745780"/>
              <a:chExt cx="972605" cy="533400"/>
            </a:xfrm>
          </p:grpSpPr>
          <p:sp>
            <p:nvSpPr>
              <p:cNvPr id="17" name="Овал 16"/>
              <p:cNvSpPr/>
              <p:nvPr/>
            </p:nvSpPr>
            <p:spPr>
              <a:xfrm rot="827364">
                <a:off x="4930688" y="2745991"/>
                <a:ext cx="725402" cy="5333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827364">
                <a:off x="5527517" y="2782503"/>
                <a:ext cx="374606" cy="3905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510" name="Группа 4"/>
            <p:cNvGrpSpPr>
              <a:grpSpLocks/>
            </p:cNvGrpSpPr>
            <p:nvPr/>
          </p:nvGrpSpPr>
          <p:grpSpPr bwMode="auto">
            <a:xfrm rot="1330851">
              <a:off x="3660838" y="2487232"/>
              <a:ext cx="2641287" cy="2036735"/>
              <a:chOff x="4370506" y="2143116"/>
              <a:chExt cx="1934512" cy="1632256"/>
            </a:xfrm>
          </p:grpSpPr>
          <p:sp>
            <p:nvSpPr>
              <p:cNvPr id="4" name="Блок-схема: объединение 3"/>
              <p:cNvSpPr/>
              <p:nvPr/>
            </p:nvSpPr>
            <p:spPr>
              <a:xfrm rot="907175">
                <a:off x="4586944" y="2936355"/>
                <a:ext cx="708003" cy="790047"/>
              </a:xfrm>
              <a:prstGeom prst="flowChartMerg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0512" name="Picture 2" descr="I:\для перегрузки\гномы\211889311402t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70506" y="2143116"/>
                <a:ext cx="1934512" cy="163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352800" y="0"/>
            <a:ext cx="2357438" cy="1857375"/>
            <a:chOff x="3357554" y="142852"/>
            <a:chExt cx="2357454" cy="1857388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357554" y="142852"/>
              <a:ext cx="2357454" cy="1857388"/>
            </a:xfrm>
            <a:prstGeom prst="cloudCallout">
              <a:avLst>
                <a:gd name="adj1" fmla="val 3108"/>
                <a:gd name="adj2" fmla="val 9180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01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35716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107154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42860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928670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500042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14298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71435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1500174"/>
              <a:ext cx="492357" cy="45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228600" y="1295400"/>
            <a:ext cx="2643188" cy="1643063"/>
            <a:chOff x="6000760" y="0"/>
            <a:chExt cx="2643206" cy="1643050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7 + 8</a:t>
              </a:r>
            </a:p>
          </p:txBody>
        </p:sp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467600" y="36576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31" name="Капля 30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2" name="Капля 31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33" name="Капля 32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34" name="Капля 33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35" name="Капля 34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36" name="Капля 35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60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73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85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86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9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9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0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4800600" y="2971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4114800" y="2590800"/>
            <a:ext cx="2641600" cy="2036763"/>
            <a:chOff x="3660838" y="2487232"/>
            <a:chExt cx="2641287" cy="2036735"/>
          </a:xfrm>
        </p:grpSpPr>
        <p:grpSp>
          <p:nvGrpSpPr>
            <p:cNvPr id="21533" name="Группа 18"/>
            <p:cNvGrpSpPr>
              <a:grpSpLocks/>
            </p:cNvGrpSpPr>
            <p:nvPr/>
          </p:nvGrpSpPr>
          <p:grpSpPr bwMode="auto">
            <a:xfrm>
              <a:off x="4929914" y="2745780"/>
              <a:ext cx="972605" cy="533400"/>
              <a:chOff x="4929914" y="2745780"/>
              <a:chExt cx="972605" cy="533400"/>
            </a:xfrm>
          </p:grpSpPr>
          <p:sp>
            <p:nvSpPr>
              <p:cNvPr id="17" name="Овал 16"/>
              <p:cNvSpPr/>
              <p:nvPr/>
            </p:nvSpPr>
            <p:spPr>
              <a:xfrm rot="827364">
                <a:off x="4930688" y="2745991"/>
                <a:ext cx="725402" cy="5333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827364">
                <a:off x="5527517" y="2782503"/>
                <a:ext cx="374606" cy="3905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534" name="Группа 4"/>
            <p:cNvGrpSpPr>
              <a:grpSpLocks/>
            </p:cNvGrpSpPr>
            <p:nvPr/>
          </p:nvGrpSpPr>
          <p:grpSpPr bwMode="auto">
            <a:xfrm rot="1330851">
              <a:off x="3660838" y="2487232"/>
              <a:ext cx="2641287" cy="2036735"/>
              <a:chOff x="4370506" y="2143116"/>
              <a:chExt cx="1934512" cy="1632256"/>
            </a:xfrm>
          </p:grpSpPr>
          <p:sp>
            <p:nvSpPr>
              <p:cNvPr id="4" name="Блок-схема: объединение 3"/>
              <p:cNvSpPr/>
              <p:nvPr/>
            </p:nvSpPr>
            <p:spPr>
              <a:xfrm rot="907175">
                <a:off x="4586944" y="2936355"/>
                <a:ext cx="708003" cy="790047"/>
              </a:xfrm>
              <a:prstGeom prst="flowChartMerg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1536" name="Picture 2" descr="I:\для перегрузки\гномы\211889311402t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70506" y="2143116"/>
                <a:ext cx="1934512" cy="163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3352800" y="0"/>
            <a:ext cx="2357438" cy="1857375"/>
            <a:chOff x="3357554" y="142852"/>
            <a:chExt cx="2357454" cy="1857388"/>
          </a:xfrm>
        </p:grpSpPr>
        <p:sp>
          <p:nvSpPr>
            <p:cNvPr id="7" name="Выноска-облако 6"/>
            <p:cNvSpPr/>
            <p:nvPr/>
          </p:nvSpPr>
          <p:spPr>
            <a:xfrm>
              <a:off x="3357554" y="142852"/>
              <a:ext cx="2357454" cy="1857388"/>
            </a:xfrm>
            <a:prstGeom prst="cloudCallout">
              <a:avLst>
                <a:gd name="adj1" fmla="val 3108"/>
                <a:gd name="adj2" fmla="val 9180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5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35716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107154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42860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928670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9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500042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142984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714356"/>
              <a:ext cx="647840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2" name="Picture 4" descr="D:\новый диск\картинки\картинки овые\фоны\клубника\klubnika\klubn08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1500174"/>
              <a:ext cx="492357" cy="45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228600" y="1295400"/>
            <a:ext cx="2643188" cy="1643063"/>
            <a:chOff x="6000760" y="0"/>
            <a:chExt cx="2643206" cy="1643050"/>
          </a:xfrm>
        </p:grpSpPr>
        <p:sp>
          <p:nvSpPr>
            <p:cNvPr id="23" name="Горизонтальный свиток 22"/>
            <p:cNvSpPr/>
            <p:nvPr/>
          </p:nvSpPr>
          <p:spPr>
            <a:xfrm>
              <a:off x="6000760" y="0"/>
              <a:ext cx="2643206" cy="1643050"/>
            </a:xfrm>
            <a:prstGeom prst="horizontalScroll">
              <a:avLst>
                <a:gd name="adj" fmla="val 1831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500826" y="285728"/>
              <a:ext cx="1879041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6 + 8</a:t>
              </a:r>
            </a:p>
          </p:txBody>
        </p:sp>
      </p:grp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467600" y="3657600"/>
            <a:ext cx="1066800" cy="10668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0" y="6157913"/>
            <a:ext cx="785813" cy="7000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914400" y="54864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8" name="Капля 27"/>
          <p:cNvSpPr/>
          <p:nvPr/>
        </p:nvSpPr>
        <p:spPr>
          <a:xfrm>
            <a:off x="1524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9" name="Капля 28"/>
          <p:cNvSpPr/>
          <p:nvPr/>
        </p:nvSpPr>
        <p:spPr>
          <a:xfrm>
            <a:off x="2362200" y="55626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0" name="Капля 29"/>
          <p:cNvSpPr/>
          <p:nvPr/>
        </p:nvSpPr>
        <p:spPr>
          <a:xfrm>
            <a:off x="3048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31" name="Капля 30"/>
          <p:cNvSpPr/>
          <p:nvPr/>
        </p:nvSpPr>
        <p:spPr>
          <a:xfrm>
            <a:off x="39624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2" name="Капля 31"/>
          <p:cNvSpPr/>
          <p:nvPr/>
        </p:nvSpPr>
        <p:spPr>
          <a:xfrm>
            <a:off x="47244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33" name="Капля 32"/>
          <p:cNvSpPr/>
          <p:nvPr/>
        </p:nvSpPr>
        <p:spPr>
          <a:xfrm>
            <a:off x="5638800" y="5638800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34" name="Капля 33"/>
          <p:cNvSpPr/>
          <p:nvPr/>
        </p:nvSpPr>
        <p:spPr>
          <a:xfrm>
            <a:off x="6477000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35" name="Капля 34"/>
          <p:cNvSpPr/>
          <p:nvPr/>
        </p:nvSpPr>
        <p:spPr>
          <a:xfrm>
            <a:off x="7391400" y="5562600"/>
            <a:ext cx="857250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36" name="Капля 35"/>
          <p:cNvSpPr/>
          <p:nvPr/>
        </p:nvSpPr>
        <p:spPr>
          <a:xfrm>
            <a:off x="8153400" y="6072188"/>
            <a:ext cx="857250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20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60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73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2A03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8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8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522"/>
                                      </p:to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36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4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A939"/>
                                      </p:to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170</Words>
  <PresentationFormat>Экран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112</cp:revision>
  <dcterms:modified xsi:type="dcterms:W3CDTF">2004-03-14T22:14:55Z</dcterms:modified>
</cp:coreProperties>
</file>