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C77A-BCFC-4496-ACA1-57B37D7EC066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6C5-E96E-4493-91EE-0FDC4531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8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C77A-BCFC-4496-ACA1-57B37D7EC066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6C5-E96E-4493-91EE-0FDC4531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1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C77A-BCFC-4496-ACA1-57B37D7EC066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6C5-E96E-4493-91EE-0FDC4531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6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C77A-BCFC-4496-ACA1-57B37D7EC066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6C5-E96E-4493-91EE-0FDC4531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C77A-BCFC-4496-ACA1-57B37D7EC066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6C5-E96E-4493-91EE-0FDC4531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9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C77A-BCFC-4496-ACA1-57B37D7EC066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6C5-E96E-4493-91EE-0FDC4531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C77A-BCFC-4496-ACA1-57B37D7EC066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6C5-E96E-4493-91EE-0FDC4531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1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C77A-BCFC-4496-ACA1-57B37D7EC066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6C5-E96E-4493-91EE-0FDC4531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6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C77A-BCFC-4496-ACA1-57B37D7EC066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6C5-E96E-4493-91EE-0FDC4531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2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C77A-BCFC-4496-ACA1-57B37D7EC066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6C5-E96E-4493-91EE-0FDC4531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3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C77A-BCFC-4496-ACA1-57B37D7EC066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56C5-E96E-4493-91EE-0FDC4531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9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C77A-BCFC-4496-ACA1-57B37D7EC066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56C5-E96E-4493-91EE-0FDC45317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2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36912"/>
            <a:ext cx="7488832" cy="37444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8791"/>
                <a:gd name="adj2" fmla="val -3000"/>
              </a:avLst>
            </a:prstTxWarp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Осенние листья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 класс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0897" y="764704"/>
            <a:ext cx="338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 ИЗО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641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8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0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4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06" y="1772816"/>
            <a:ext cx="85689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и золотая осень пришла в наши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края.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Осенние пейзажи по праву считаются самыми яркими и красочными среди любого другого времени года. Кто-то больше любит летнюю зелень, кого-то привлекает буйное весеннее цветение, немало почитателей у зимней чистоты и белоснежного убранства, но осенняя природа, ни чуть не менее удивительны и желанны.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059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0992" y="3068960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Лиственные деревья и кустарники окрашиваются в прощальные яркие тона, сбрасывают свою листву, готовясь к зимней спячке и только величественные сосны, пышные, роскошные ели, могучие кедры сохраняют свой первозданный зеленый цвет и не сдаются зимним морозам. 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08" y="116632"/>
            <a:ext cx="63509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</a:rPr>
              <a:t>Сегодня мы будем рисовать осенние листья сложной формы. Это листья калины,  дуба и клёна. 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Если осень, каждый знает,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 в небе листики гуляют, 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Цветом листья разные: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 желтые и красные.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0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1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144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Фануза</dc:creator>
  <cp:lastModifiedBy>Фануза</cp:lastModifiedBy>
  <cp:revision>8</cp:revision>
  <dcterms:created xsi:type="dcterms:W3CDTF">2012-09-13T06:04:11Z</dcterms:created>
  <dcterms:modified xsi:type="dcterms:W3CDTF">2012-09-29T07:21:58Z</dcterms:modified>
</cp:coreProperties>
</file>