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6" r:id="rId7"/>
    <p:sldId id="264" r:id="rId8"/>
    <p:sldId id="267" r:id="rId9"/>
    <p:sldId id="265" r:id="rId10"/>
    <p:sldId id="268" r:id="rId11"/>
    <p:sldId id="269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4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63E14-0C15-48C2-B7DC-E5EF0395FD50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DC874-61C9-41D2-8E20-A28D4CA28F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88E81-BC32-4E56-BD2A-96BF42FEF66D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68B82-7042-4F21-8DD9-0F5FCEDED2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8DAB7-5349-424C-A31A-A9912FBD6E4C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7D730-8280-43D2-A781-6B9B81F92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83B4E2-309B-46A2-A44B-65E2BA8C8099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83D20-0FD1-4A48-A958-53EC1BB1D7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71B58-C89B-48AC-AE3C-B53A03B3448C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BFE1D-E472-43F2-ABD9-B3703575ED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5092-1922-4418-B19A-D562810E3523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3BD7E-D86C-40C3-954C-6CFC41558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55B0A1-5AC3-4C36-A826-E4851AF94ADA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310EC6-38DB-49BD-8F13-B1E6526A4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66B571-7DBC-4391-AC76-4DBD4A942B1F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67240-B8EA-4E82-A209-1FA5356C38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D11D49-D35E-4731-8447-D0FBA0670217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5405CC-78E3-4B2A-9A29-141207F52A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786DF-6C5C-44C6-BB4D-9BFDFCA784ED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49A992-0B2C-4BFC-8F06-AA02FB487B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1D90D-1FED-4571-836E-F0DD1A386C0F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B92ECE-6D68-4923-B754-5BC2914A4D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D5E518-06F3-410B-B5CB-B3C4A6B5E12E}" type="datetimeFigureOut">
              <a:rPr lang="ru-RU"/>
              <a:pPr>
                <a:defRPr/>
              </a:pPr>
              <a:t>18.10.2012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8D1C55F-8B99-49FF-A730-463C497070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C:\Documents and Settings\Admin\Рабочий стол\shablon\Рисунок1.png"/>
          <p:cNvPicPr>
            <a:picLocks noChangeAspect="1" noChangeArrowheads="1"/>
          </p:cNvPicPr>
          <p:nvPr/>
        </p:nvPicPr>
        <p:blipFill>
          <a:blip r:embed="rId2">
            <a:lum bright="-10000" contrast="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3314" name="TextBox 3"/>
          <p:cNvSpPr txBox="1">
            <a:spLocks noChangeArrowheads="1"/>
          </p:cNvSpPr>
          <p:nvPr/>
        </p:nvSpPr>
        <p:spPr bwMode="auto">
          <a:xfrm>
            <a:off x="3857625" y="5143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1142984"/>
            <a:ext cx="5372946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200" b="1" dirty="0">
                <a:ln/>
                <a:gradFill flip="none" rotWithShape="1">
                  <a:gsLst>
                    <a:gs pos="0">
                      <a:schemeClr val="accent3">
                        <a:shade val="30000"/>
                        <a:satMod val="115000"/>
                      </a:schemeClr>
                    </a:gs>
                    <a:gs pos="50000">
                      <a:schemeClr val="accent3">
                        <a:shade val="67500"/>
                        <a:satMod val="115000"/>
                      </a:schemeClr>
                    </a:gs>
                    <a:gs pos="100000">
                      <a:schemeClr val="accent3">
                        <a:shade val="100000"/>
                        <a:satMod val="115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atin typeface="+mn-lt"/>
              </a:rPr>
              <a:t>Рисуем лису.</a:t>
            </a:r>
          </a:p>
        </p:txBody>
      </p:sp>
      <p:sp>
        <p:nvSpPr>
          <p:cNvPr id="13316" name="TextBox 9"/>
          <p:cNvSpPr txBox="1">
            <a:spLocks noChangeArrowheads="1"/>
          </p:cNvSpPr>
          <p:nvPr/>
        </p:nvSpPr>
        <p:spPr bwMode="auto">
          <a:xfrm>
            <a:off x="2700338" y="4797425"/>
            <a:ext cx="5233987" cy="96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Arno Pro Subhead"/>
              </a:rPr>
              <a:t>Ларионова Елена Владимировна</a:t>
            </a:r>
          </a:p>
          <a:p>
            <a:pPr algn="ctr"/>
            <a:r>
              <a:rPr lang="ru-RU" sz="1500">
                <a:latin typeface="Arno Pro Smbd Caption"/>
              </a:rPr>
              <a:t>учитель начальных классов ГБОУ СОШ №404</a:t>
            </a:r>
          </a:p>
          <a:p>
            <a:pPr algn="ctr"/>
            <a:r>
              <a:rPr lang="ru-RU">
                <a:latin typeface="Arno Pro Smbd Caption"/>
              </a:rPr>
              <a:t>г.Санкт - Петербурга</a:t>
            </a:r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143116"/>
            <a:ext cx="2071702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Рисунок 2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000232" y="357166"/>
            <a:ext cx="4857784" cy="614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Рисунок 6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10" y="500042"/>
            <a:ext cx="3695386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500042"/>
            <a:ext cx="3667438" cy="507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14375" y="5857875"/>
            <a:ext cx="240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Calibri" pitchFamily="34" charset="0"/>
              </a:rPr>
              <a:t>Рисунок   Махиновой </a:t>
            </a:r>
          </a:p>
          <a:p>
            <a:r>
              <a:rPr lang="ru-RU">
                <a:solidFill>
                  <a:srgbClr val="006600"/>
                </a:solidFill>
                <a:latin typeface="Calibri" pitchFamily="34" charset="0"/>
              </a:rPr>
              <a:t>                      Екатерины</a:t>
            </a: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5072063" y="5857875"/>
            <a:ext cx="28575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6600"/>
                </a:solidFill>
                <a:latin typeface="Calibri" pitchFamily="34" charset="0"/>
              </a:rPr>
              <a:t>Рисунок   Раевской</a:t>
            </a:r>
          </a:p>
          <a:p>
            <a:r>
              <a:rPr lang="ru-RU">
                <a:solidFill>
                  <a:srgbClr val="006600"/>
                </a:solidFill>
                <a:latin typeface="Calibri" pitchFamily="34" charset="0"/>
              </a:rPr>
              <a:t>                      Екатерины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Рисунок 4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500063" y="642938"/>
            <a:ext cx="8501062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4400" b="1">
                <a:solidFill>
                  <a:srgbClr val="006600"/>
                </a:solidFill>
                <a:latin typeface="Arno Pro Subhead"/>
              </a:rPr>
              <a:t>Хвост</a:t>
            </a:r>
            <a:r>
              <a:rPr lang="ru-RU" sz="4400" b="1">
                <a:solidFill>
                  <a:srgbClr val="009900"/>
                </a:solidFill>
                <a:latin typeface="Arno Pro Subhead"/>
              </a:rPr>
              <a:t> </a:t>
            </a:r>
            <a:r>
              <a:rPr lang="ru-RU" sz="4400" b="1">
                <a:solidFill>
                  <a:srgbClr val="006600"/>
                </a:solidFill>
                <a:latin typeface="Arno Pro Subhead"/>
              </a:rPr>
              <a:t>пушистый, мех золотистый,</a:t>
            </a:r>
            <a:br>
              <a:rPr lang="ru-RU" sz="4400" b="1">
                <a:solidFill>
                  <a:srgbClr val="006600"/>
                </a:solidFill>
                <a:latin typeface="Arno Pro Subhead"/>
              </a:rPr>
            </a:br>
            <a:r>
              <a:rPr lang="ru-RU" sz="4400" b="1">
                <a:solidFill>
                  <a:srgbClr val="006600"/>
                </a:solidFill>
                <a:latin typeface="Arno Pro Subhead"/>
              </a:rPr>
              <a:t>В лесу живет, кур в деревне крадёт.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714375" y="4357688"/>
            <a:ext cx="3286125" cy="104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r>
              <a:rPr lang="ru-RU" sz="4400" b="1">
                <a:solidFill>
                  <a:srgbClr val="FF0000"/>
                </a:solidFill>
                <a:latin typeface="Arno Pro Smbd Caption"/>
              </a:rPr>
              <a:t>Кто это?</a:t>
            </a:r>
          </a:p>
        </p:txBody>
      </p:sp>
      <p:pic>
        <p:nvPicPr>
          <p:cNvPr id="8194" name="Picture 2" descr="http://100dorog.ru/upload/contents/434/de_fo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3121050"/>
            <a:ext cx="5524319" cy="34019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Рисунок 3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250825" y="3860800"/>
            <a:ext cx="864393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latin typeface="Arno Pro Smbd Subhead"/>
              </a:rPr>
              <a:t>          </a:t>
            </a:r>
            <a:r>
              <a:rPr lang="ru-RU" sz="2800" b="1">
                <a:solidFill>
                  <a:srgbClr val="006600"/>
                </a:solidFill>
                <a:latin typeface="Arno Pro Smbd Subhead"/>
              </a:rPr>
              <a:t>Лисица — один из самых красивых хищников. Окрас шкурки рыжий, хвост длинный и пушистый, морда длинная и узкая, а глаза умные и хитрые. </a:t>
            </a:r>
          </a:p>
          <a:p>
            <a:r>
              <a:rPr lang="ru-RU" sz="2800" b="1">
                <a:solidFill>
                  <a:srgbClr val="006600"/>
                </a:solidFill>
                <a:latin typeface="Arno Pro Smbd Subhead"/>
              </a:rPr>
              <a:t>           Лиса по размеру напоминает небольшую собаку.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25514" y="193653"/>
            <a:ext cx="7000924" cy="3927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Рисунок 3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5918" y="2357430"/>
            <a:ext cx="5979852" cy="4178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357188" y="357188"/>
            <a:ext cx="8358187" cy="243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>
                <a:solidFill>
                  <a:srgbClr val="006600"/>
                </a:solidFill>
                <a:latin typeface="Arno Pro Smbd Subhead"/>
              </a:rPr>
              <a:t>	</a:t>
            </a:r>
            <a:r>
              <a:rPr lang="ru-RU" sz="3000">
                <a:solidFill>
                  <a:srgbClr val="006600"/>
                </a:solidFill>
                <a:latin typeface="Arno Pro Smbd Subhead"/>
              </a:rPr>
              <a:t>Лисица — великолепный охотник.                        Помимо наблюдательности и сообразительности, у нее отличная память, хорошее обоняние и острый слух. Писк полевки, например, лиса слышит за 100 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Рисунок 3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143000" y="4000500"/>
            <a:ext cx="7715250" cy="20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006600"/>
                </a:solidFill>
                <a:latin typeface="Arno Pro Smbd Subhead"/>
              </a:rPr>
              <a:t>                Лисы живут в норах. Этими жилищами они пользуются только при выращивании потомства, а все остальное время проводят на открытом месте. 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lum contrast="10000"/>
          </a:blip>
          <a:srcRect/>
          <a:stretch>
            <a:fillRect/>
          </a:stretch>
        </p:blipFill>
        <p:spPr bwMode="auto">
          <a:xfrm>
            <a:off x="1000100" y="571500"/>
            <a:ext cx="7286676" cy="3214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4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052898" y="1214422"/>
            <a:ext cx="5033685" cy="3986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Рисунок 2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000232" y="428604"/>
            <a:ext cx="4791472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Рисунок 2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1643042" y="428603"/>
            <a:ext cx="5143536" cy="613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Рисунок 3" descr="C:\Documents and Settings\Admin\Рабочий стол\Новая папка\Фоны для презентаций\92-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2000232" y="339472"/>
            <a:ext cx="4643469" cy="616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102</Words>
  <PresentationFormat>On-screen Show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Arno Pro Subhead</vt:lpstr>
      <vt:lpstr>Arno Pro Smbd Caption</vt:lpstr>
      <vt:lpstr>Arno Pro Smbd Subhead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ПК 11</cp:lastModifiedBy>
  <cp:revision>35</cp:revision>
  <dcterms:modified xsi:type="dcterms:W3CDTF">2012-10-18T10:14:44Z</dcterms:modified>
</cp:coreProperties>
</file>