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3300"/>
    <a:srgbClr val="EE0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EDA402-E9C7-4127-957F-314CE032D45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E10AD3-EB4A-4D40-9BE7-40C0E875A2C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DA402-E9C7-4127-957F-314CE032D45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10AD3-EB4A-4D40-9BE7-40C0E875A2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EDA402-E9C7-4127-957F-314CE032D45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E10AD3-EB4A-4D40-9BE7-40C0E875A2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DA402-E9C7-4127-957F-314CE032D45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10AD3-EB4A-4D40-9BE7-40C0E875A2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EDA402-E9C7-4127-957F-314CE032D45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2E10AD3-EB4A-4D40-9BE7-40C0E875A2C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DA402-E9C7-4127-957F-314CE032D45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10AD3-EB4A-4D40-9BE7-40C0E875A2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DA402-E9C7-4127-957F-314CE032D45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10AD3-EB4A-4D40-9BE7-40C0E875A2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DA402-E9C7-4127-957F-314CE032D45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10AD3-EB4A-4D40-9BE7-40C0E875A2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EDA402-E9C7-4127-957F-314CE032D45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10AD3-EB4A-4D40-9BE7-40C0E875A2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DA402-E9C7-4127-957F-314CE032D45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10AD3-EB4A-4D40-9BE7-40C0E875A2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DA402-E9C7-4127-957F-314CE032D45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E10AD3-EB4A-4D40-9BE7-40C0E875A2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EDA402-E9C7-4127-957F-314CE032D45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E10AD3-EB4A-4D40-9BE7-40C0E875A2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620688"/>
            <a:ext cx="5394022" cy="402042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Росла в лесу маленькая ёлочка. И было ей очень грустно. </a:t>
            </a:r>
          </a:p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Другие ёлочки к ребятам на праздник пошли в школы и детские сады, а нашу ёлочку не взяли, маленькая еще, говорят. А ёлочке так хочется тоже покрасоваться с яркими игрушками. </a:t>
            </a:r>
          </a:p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Давайте, ребята вместе нарядим ёлочку.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lenagold.narod.ru/fon/clipart/e/elka/elky2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93294"/>
            <a:ext cx="2808312" cy="408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804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числа пропущены?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54166" y="1424740"/>
            <a:ext cx="12961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367" y="3296807"/>
            <a:ext cx="12961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6660" y="5375242"/>
            <a:ext cx="12961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9784" y="3220652"/>
            <a:ext cx="12961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8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endCxn id="8" idx="0"/>
          </p:cNvCxnSpPr>
          <p:nvPr/>
        </p:nvCxnSpPr>
        <p:spPr>
          <a:xfrm>
            <a:off x="3760063" y="1876990"/>
            <a:ext cx="1497793" cy="134366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824584" y="4598399"/>
            <a:ext cx="1469276" cy="155751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2"/>
          </p:cNvCxnSpPr>
          <p:nvPr/>
        </p:nvCxnSpPr>
        <p:spPr>
          <a:xfrm flipH="1" flipV="1">
            <a:off x="863439" y="4592951"/>
            <a:ext cx="1663221" cy="156295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0"/>
          </p:cNvCxnSpPr>
          <p:nvPr/>
        </p:nvCxnSpPr>
        <p:spPr>
          <a:xfrm flipH="1">
            <a:off x="863439" y="2064995"/>
            <a:ext cx="1584325" cy="12318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625939" y="1568756"/>
            <a:ext cx="1368152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8513" y="5267776"/>
            <a:ext cx="1368152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43039" y="1496748"/>
            <a:ext cx="1368152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609784" y="5202851"/>
            <a:ext cx="1368152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1.iconbird.com/ico/0512/2experts30iconsset/w512h5121337868883Tre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6451"/>
          <a:stretch/>
        </p:blipFill>
        <p:spPr bwMode="auto">
          <a:xfrm>
            <a:off x="6148637" y="2680901"/>
            <a:ext cx="2752868" cy="393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Соедини пример с ответом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6 + 2                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8 – 3                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 – 3                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 + 5                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10 – 3              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 – 3                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6 + 3               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835696" y="1196752"/>
            <a:ext cx="3672408" cy="792088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835696" y="1943873"/>
            <a:ext cx="3672408" cy="792088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89801" y="2735961"/>
            <a:ext cx="3672408" cy="1341111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835696" y="3348670"/>
            <a:ext cx="3672408" cy="2312578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195736" y="3348670"/>
            <a:ext cx="3312368" cy="728402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835696" y="1196752"/>
            <a:ext cx="3826513" cy="3672408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835696" y="4869160"/>
            <a:ext cx="3672408" cy="648072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belagromech.basnet.by/img/news/2011_12_23/nw20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68177"/>
            <a:ext cx="2624376" cy="40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3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Заполни окошечки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8 – 3 -        = 4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6 – 2 -        = 2 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556792"/>
            <a:ext cx="14401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2996952"/>
            <a:ext cx="14401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pic4you.ru/allimage/y2011/11-08/12216/13738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524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9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Наряди ёлочку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cardsgif.ru/_ph/5/2/8429521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38" y="2122111"/>
            <a:ext cx="3032679" cy="43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1043608" y="1052736"/>
            <a:ext cx="2880320" cy="1368152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+ 3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043608" y="2420888"/>
            <a:ext cx="2880320" cy="1368152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9 - 2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43608" y="3824498"/>
            <a:ext cx="2880320" cy="1368152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– 3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054632" y="5181360"/>
            <a:ext cx="2880320" cy="1368152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+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75656" y="1736812"/>
            <a:ext cx="864096" cy="7560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91880" y="2416195"/>
            <a:ext cx="864096" cy="756084"/>
          </a:xfrm>
          <a:prstGeom prst="ellipse">
            <a:avLst/>
          </a:prstGeom>
          <a:solidFill>
            <a:srgbClr val="EE08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259632" y="3446456"/>
            <a:ext cx="864096" cy="756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47864" y="5301208"/>
            <a:ext cx="864096" cy="7560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96008" y="5731752"/>
            <a:ext cx="864096" cy="756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779912" y="3752490"/>
            <a:ext cx="864096" cy="756084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211485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8 - 4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бъект 19"/>
          <p:cNvSpPr txBox="1">
            <a:spLocks noGrp="1"/>
          </p:cNvSpPr>
          <p:nvPr>
            <p:ph idx="1"/>
          </p:nvPr>
        </p:nvSpPr>
        <p:spPr>
          <a:xfrm>
            <a:off x="4746848" y="3490880"/>
            <a:ext cx="126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10 - 4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бъект 19"/>
          <p:cNvSpPr txBox="1">
            <a:spLocks/>
          </p:cNvSpPr>
          <p:nvPr/>
        </p:nvSpPr>
        <p:spPr>
          <a:xfrm>
            <a:off x="4285948" y="5039598"/>
            <a:ext cx="126531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+ 2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43608" y="4456580"/>
            <a:ext cx="864096" cy="756084"/>
          </a:xfrm>
          <a:prstGeom prst="ellipse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7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Ёлочка очень довольна!</a:t>
            </a:r>
          </a:p>
          <a:p>
            <a:pPr marL="0" indent="0" algn="r">
              <a:buNone/>
            </a:pP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Она благодарна вам, </a:t>
            </a:r>
          </a:p>
          <a:p>
            <a:pPr marL="0" indent="0" algn="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ребята.</a:t>
            </a:r>
          </a:p>
          <a:p>
            <a:pPr marL="0" indent="0" algn="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ждет не дождется </a:t>
            </a:r>
          </a:p>
          <a:p>
            <a:pPr marL="0" indent="0" algn="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прихода гостей.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cardsgif.ru/_ph/5/2/8429521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384376" cy="48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</TotalTime>
  <Words>165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Презентация PowerPoint</vt:lpstr>
      <vt:lpstr>Какие числа пропущены?</vt:lpstr>
      <vt:lpstr>Соедини пример с ответом</vt:lpstr>
      <vt:lpstr>Заполни окошечки</vt:lpstr>
      <vt:lpstr>Наряди ёлочку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6</cp:revision>
  <dcterms:created xsi:type="dcterms:W3CDTF">2013-12-24T14:50:02Z</dcterms:created>
  <dcterms:modified xsi:type="dcterms:W3CDTF">2013-12-24T15:37:38Z</dcterms:modified>
</cp:coreProperties>
</file>