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50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B3D6A3FE-E603-4C8A-A62E-0425B94127BC}" type="datetimeFigureOut">
              <a:rPr lang="ru-RU" smtClean="0"/>
              <a:t>10.12.2013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980F7DD0-7FF7-43BE-A4FF-BC2CEC985014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3D6A3FE-E603-4C8A-A62E-0425B94127BC}" type="datetimeFigureOut">
              <a:rPr lang="ru-RU" smtClean="0"/>
              <a:t>10.12.2013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80F7DD0-7FF7-43BE-A4FF-BC2CEC98501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B3D6A3FE-E603-4C8A-A62E-0425B94127BC}" type="datetimeFigureOut">
              <a:rPr lang="ru-RU" smtClean="0"/>
              <a:t>10.12.2013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980F7DD0-7FF7-43BE-A4FF-BC2CEC98501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3D6A3FE-E603-4C8A-A62E-0425B94127BC}" type="datetimeFigureOut">
              <a:rPr lang="ru-RU" smtClean="0"/>
              <a:t>10.12.2013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80F7DD0-7FF7-43BE-A4FF-BC2CEC98501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3D6A3FE-E603-4C8A-A62E-0425B94127BC}" type="datetimeFigureOut">
              <a:rPr lang="ru-RU" smtClean="0"/>
              <a:t>10.12.2013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980F7DD0-7FF7-43BE-A4FF-BC2CEC985014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3D6A3FE-E603-4C8A-A62E-0425B94127BC}" type="datetimeFigureOut">
              <a:rPr lang="ru-RU" smtClean="0"/>
              <a:t>10.12.2013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80F7DD0-7FF7-43BE-A4FF-BC2CEC98501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3D6A3FE-E603-4C8A-A62E-0425B94127BC}" type="datetimeFigureOut">
              <a:rPr lang="ru-RU" smtClean="0"/>
              <a:t>10.12.2013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80F7DD0-7FF7-43BE-A4FF-BC2CEC98501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3D6A3FE-E603-4C8A-A62E-0425B94127BC}" type="datetimeFigureOut">
              <a:rPr lang="ru-RU" smtClean="0"/>
              <a:t>10.12.2013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80F7DD0-7FF7-43BE-A4FF-BC2CEC98501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3D6A3FE-E603-4C8A-A62E-0425B94127BC}" type="datetimeFigureOut">
              <a:rPr lang="ru-RU" smtClean="0"/>
              <a:t>10.12.2013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80F7DD0-7FF7-43BE-A4FF-BC2CEC98501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3D6A3FE-E603-4C8A-A62E-0425B94127BC}" type="datetimeFigureOut">
              <a:rPr lang="ru-RU" smtClean="0"/>
              <a:t>10.12.2013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80F7DD0-7FF7-43BE-A4FF-BC2CEC98501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3D6A3FE-E603-4C8A-A62E-0425B94127BC}" type="datetimeFigureOut">
              <a:rPr lang="ru-RU" smtClean="0"/>
              <a:t>10.12.2013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80F7DD0-7FF7-43BE-A4FF-BC2CEC985014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B3D6A3FE-E603-4C8A-A62E-0425B94127BC}" type="datetimeFigureOut">
              <a:rPr lang="ru-RU" smtClean="0"/>
              <a:t>10.12.2013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980F7DD0-7FF7-43BE-A4FF-BC2CEC985014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366868" y="260648"/>
            <a:ext cx="5105400" cy="2880320"/>
          </a:xfrm>
        </p:spPr>
        <p:txBody>
          <a:bodyPr/>
          <a:lstStyle/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Это я: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лосяша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Я приготовил для вас, ребята, интересные задания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8" name="Picture 4" descr="http://static3.wikia.nocookie.net/__cb20130221073647/smesharikiarhives/ru/images/e/e7/Faq_char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780714"/>
            <a:ext cx="3312368" cy="42953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504581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8640"/>
            <a:ext cx="7239000" cy="6267096"/>
          </a:xfrm>
        </p:spPr>
        <p:txBody>
          <a:bodyPr/>
          <a:lstStyle/>
          <a:p>
            <a:pPr marL="0" indent="0">
              <a:buNone/>
            </a:pPr>
            <a:endParaRPr lang="ru-RU" dirty="0"/>
          </a:p>
        </p:txBody>
      </p:sp>
      <p:sp>
        <p:nvSpPr>
          <p:cNvPr id="4" name="Равнобедренный треугольник 3"/>
          <p:cNvSpPr/>
          <p:nvPr/>
        </p:nvSpPr>
        <p:spPr>
          <a:xfrm>
            <a:off x="1478293" y="135225"/>
            <a:ext cx="2520280" cy="1224136"/>
          </a:xfrm>
          <a:prstGeom prst="triangl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600" dirty="0" smtClean="0">
                <a:latin typeface="Times New Roman" pitchFamily="18" charset="0"/>
                <a:cs typeface="Times New Roman" pitchFamily="18" charset="0"/>
              </a:rPr>
              <a:t>8</a:t>
            </a:r>
            <a:endParaRPr lang="ru-RU" sz="6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475656" y="1377954"/>
            <a:ext cx="1260140" cy="10081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6000" b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endParaRPr lang="ru-RU" sz="6000" b="1" dirty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738433" y="1359361"/>
            <a:ext cx="1260140" cy="10081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0" b="1" dirty="0" smtClean="0">
                <a:latin typeface="Times New Roman" pitchFamily="18" charset="0"/>
                <a:cs typeface="Times New Roman" pitchFamily="18" charset="0"/>
              </a:rPr>
              <a:t>4</a:t>
            </a:r>
            <a:endParaRPr lang="ru-RU" sz="6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460374" y="2402834"/>
            <a:ext cx="1260140" cy="9361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6000" b="1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endParaRPr lang="ru-RU" sz="6000" b="1" dirty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738433" y="2407498"/>
            <a:ext cx="1260140" cy="9361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60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ru-RU" sz="6000" b="1" dirty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 descr="http://www.xn--80amkeaq.net/frameforphoto/1/473foto66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460" y="-171400"/>
            <a:ext cx="1570906" cy="16561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Равнобедренный треугольник 10"/>
          <p:cNvSpPr/>
          <p:nvPr/>
        </p:nvSpPr>
        <p:spPr>
          <a:xfrm>
            <a:off x="5292080" y="135225"/>
            <a:ext cx="2520280" cy="1224136"/>
          </a:xfrm>
          <a:prstGeom prst="triangl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600" dirty="0" smtClean="0">
                <a:latin typeface="Times New Roman" pitchFamily="18" charset="0"/>
                <a:cs typeface="Times New Roman" pitchFamily="18" charset="0"/>
              </a:rPr>
              <a:t>9</a:t>
            </a:r>
            <a:endParaRPr lang="ru-RU" sz="6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5292080" y="1394722"/>
            <a:ext cx="1260140" cy="10081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6000" b="1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7</a:t>
            </a:r>
            <a:endParaRPr lang="ru-RU" sz="6000" b="1" dirty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6552220" y="1399386"/>
            <a:ext cx="1260140" cy="10081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6000" b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ru-RU" sz="6000" b="1" dirty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5292080" y="2407498"/>
            <a:ext cx="1260140" cy="10081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6000" b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endParaRPr lang="ru-RU" sz="6000" b="1" dirty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6585572" y="2402834"/>
            <a:ext cx="1260140" cy="10081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6000" b="1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endParaRPr lang="ru-RU" sz="6000" b="1" dirty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2" name="Picture 4" descr="http://smesharikon.ru/uploads/posts/1249383116_7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9952" y="2105470"/>
            <a:ext cx="1338727" cy="15308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Равнобедренный треугольник 17"/>
          <p:cNvSpPr/>
          <p:nvPr/>
        </p:nvSpPr>
        <p:spPr>
          <a:xfrm>
            <a:off x="323528" y="3415610"/>
            <a:ext cx="2520280" cy="1224136"/>
          </a:xfrm>
          <a:prstGeom prst="triangl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600" dirty="0" smtClean="0">
                <a:latin typeface="Times New Roman" pitchFamily="18" charset="0"/>
                <a:cs typeface="Times New Roman" pitchFamily="18" charset="0"/>
              </a:rPr>
              <a:t>7</a:t>
            </a:r>
            <a:endParaRPr lang="ru-RU" sz="6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345837" y="4634608"/>
            <a:ext cx="1260140" cy="10081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60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ru-RU" sz="6000" b="1" dirty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345837" y="5642720"/>
            <a:ext cx="1260140" cy="10081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6000" b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ru-RU" sz="6000" b="1" dirty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1605977" y="4639746"/>
            <a:ext cx="1260140" cy="10081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6000" b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endParaRPr lang="ru-RU" sz="6000" b="1" dirty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1605977" y="5647858"/>
            <a:ext cx="1260140" cy="10081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60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endParaRPr lang="ru-RU" sz="6000" b="1" dirty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6" name="Picture 8" descr="http://s58.radikal.ru/i159/0808/e4/e97efd940206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0366" y="4617976"/>
            <a:ext cx="1789262" cy="18722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Равнобедренный треугольник 25"/>
          <p:cNvSpPr/>
          <p:nvPr/>
        </p:nvSpPr>
        <p:spPr>
          <a:xfrm>
            <a:off x="6395426" y="3416421"/>
            <a:ext cx="2520280" cy="1224136"/>
          </a:xfrm>
          <a:prstGeom prst="triangl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600" dirty="0" smtClean="0">
                <a:latin typeface="Times New Roman" pitchFamily="18" charset="0"/>
                <a:cs typeface="Times New Roman" pitchFamily="18" charset="0"/>
              </a:rPr>
              <a:t>10</a:t>
            </a:r>
            <a:endParaRPr lang="ru-RU" sz="6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6381025" y="4649480"/>
            <a:ext cx="1260140" cy="10081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6000" b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endParaRPr lang="ru-RU" sz="6000" b="1" dirty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7609487" y="4649480"/>
            <a:ext cx="1260140" cy="10081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6000" b="1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endParaRPr lang="ru-RU" sz="6000" b="1" dirty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6395426" y="5657592"/>
            <a:ext cx="1260140" cy="10081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6000" b="1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7</a:t>
            </a:r>
            <a:endParaRPr lang="ru-RU" sz="6000" b="1" dirty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7616806" y="5647858"/>
            <a:ext cx="1260140" cy="10081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6000" b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ru-RU" sz="6000" b="1" dirty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8" name="Picture 10" descr="http://smeshariky.narod.ru/img/krosh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42812" y="4149079"/>
            <a:ext cx="2009408" cy="24018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6284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20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60648"/>
            <a:ext cx="7239000" cy="590465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5400" b="1" dirty="0" smtClean="0">
                <a:latin typeface="Times New Roman" pitchFamily="18" charset="0"/>
                <a:cs typeface="Times New Roman" pitchFamily="18" charset="0"/>
              </a:rPr>
              <a:t>8 +       = 10</a:t>
            </a:r>
          </a:p>
          <a:p>
            <a:pPr marL="0" indent="0">
              <a:buNone/>
            </a:pPr>
            <a:r>
              <a:rPr lang="ru-RU" sz="5400" b="1" dirty="0" smtClean="0">
                <a:latin typeface="Times New Roman" pitchFamily="18" charset="0"/>
                <a:cs typeface="Times New Roman" pitchFamily="18" charset="0"/>
              </a:rPr>
              <a:t>7 -        = 5</a:t>
            </a:r>
          </a:p>
          <a:p>
            <a:pPr marL="0" indent="0">
              <a:buNone/>
            </a:pPr>
            <a:r>
              <a:rPr lang="ru-RU" sz="5400" b="1" dirty="0" smtClean="0">
                <a:latin typeface="Times New Roman" pitchFamily="18" charset="0"/>
                <a:cs typeface="Times New Roman" pitchFamily="18" charset="0"/>
              </a:rPr>
              <a:t>9 -        = 6</a:t>
            </a:r>
          </a:p>
          <a:p>
            <a:pPr marL="0" indent="0">
              <a:buNone/>
            </a:pPr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                            </a:t>
            </a:r>
            <a:r>
              <a:rPr lang="ru-RU" sz="5400" b="1" dirty="0" smtClean="0">
                <a:latin typeface="Times New Roman" pitchFamily="18" charset="0"/>
                <a:cs typeface="Times New Roman" pitchFamily="18" charset="0"/>
              </a:rPr>
              <a:t>+ 2 = 6</a:t>
            </a:r>
          </a:p>
          <a:p>
            <a:pPr marL="0" indent="0">
              <a:buNone/>
            </a:pPr>
            <a:r>
              <a:rPr lang="ru-RU" sz="5400" b="1" dirty="0" smtClean="0">
                <a:latin typeface="Times New Roman" pitchFamily="18" charset="0"/>
                <a:cs typeface="Times New Roman" pitchFamily="18" charset="0"/>
              </a:rPr>
              <a:t>                            - 3 = 2</a:t>
            </a:r>
          </a:p>
          <a:p>
            <a:pPr marL="0" indent="0">
              <a:buNone/>
            </a:pPr>
            <a:r>
              <a:rPr lang="ru-RU" sz="5400" b="1" dirty="0" smtClean="0">
                <a:latin typeface="Times New Roman" pitchFamily="18" charset="0"/>
                <a:cs typeface="Times New Roman" pitchFamily="18" charset="0"/>
              </a:rPr>
              <a:t>                            + 4 = 8</a:t>
            </a:r>
            <a:endParaRPr lang="ru-RU" sz="5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547664" y="332656"/>
            <a:ext cx="864096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6000" b="1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ru-RU" sz="6000" b="1" dirty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547664" y="1212032"/>
            <a:ext cx="864096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6000" b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ru-RU" sz="6000" b="1" dirty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547664" y="2060848"/>
            <a:ext cx="864096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6000" b="1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ru-RU" sz="6000" b="1" dirty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283968" y="2933328"/>
            <a:ext cx="864096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6000" b="1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endParaRPr lang="ru-RU" sz="6000" b="1" dirty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4283968" y="4005064"/>
            <a:ext cx="864096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6000" b="1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endParaRPr lang="ru-RU" sz="6000" b="1" dirty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4283968" y="4941168"/>
            <a:ext cx="864096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6000" b="1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endParaRPr lang="ru-RU" sz="6000" b="1" dirty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4" name="Picture 2" descr="http://png2.ru/media/k2/items/cache/19b2674528b4d5fa396dcc8c20062871_XL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4" y="332656"/>
            <a:ext cx="2448272" cy="24482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smeshariki-mir.ru/oficial/cs_001kr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4189175"/>
            <a:ext cx="3160743" cy="25053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Выноска-облако 11"/>
          <p:cNvSpPr/>
          <p:nvPr/>
        </p:nvSpPr>
        <p:spPr>
          <a:xfrm>
            <a:off x="657966" y="2933328"/>
            <a:ext cx="2905922" cy="1431776"/>
          </a:xfrm>
          <a:prstGeom prst="cloudCallout">
            <a:avLst/>
          </a:prstGeom>
          <a:solidFill>
            <a:srgbClr val="00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Молодцы!</a:t>
            </a:r>
            <a:endParaRPr lang="ru-RU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57947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900" decel="100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900" decel="100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900" decel="100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900" decel="100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900" decel="100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900" decel="100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7" dur="500" tmFilter="0,0; .5, 1; 1, 1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60648"/>
            <a:ext cx="7239000" cy="619508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5400" b="1" dirty="0" smtClean="0">
                <a:latin typeface="Times New Roman" pitchFamily="18" charset="0"/>
                <a:cs typeface="Times New Roman" pitchFamily="18" charset="0"/>
              </a:rPr>
              <a:t>6       3      1 = 8</a:t>
            </a:r>
          </a:p>
          <a:p>
            <a:pPr marL="0" indent="0">
              <a:buNone/>
            </a:pPr>
            <a:r>
              <a:rPr lang="ru-RU" sz="5400" b="1" dirty="0" smtClean="0">
                <a:latin typeface="Times New Roman" pitchFamily="18" charset="0"/>
                <a:cs typeface="Times New Roman" pitchFamily="18" charset="0"/>
              </a:rPr>
              <a:t>7       3      2 = 2</a:t>
            </a:r>
          </a:p>
          <a:p>
            <a:pPr marL="0" indent="0">
              <a:buNone/>
            </a:pPr>
            <a:r>
              <a:rPr lang="ru-RU" sz="5400" b="1" dirty="0" smtClean="0">
                <a:latin typeface="Times New Roman" pitchFamily="18" charset="0"/>
                <a:cs typeface="Times New Roman" pitchFamily="18" charset="0"/>
              </a:rPr>
              <a:t>5       2      3 = 4    </a:t>
            </a: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4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Овал 3"/>
          <p:cNvSpPr/>
          <p:nvPr/>
        </p:nvSpPr>
        <p:spPr>
          <a:xfrm>
            <a:off x="1121701" y="332656"/>
            <a:ext cx="720080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+</a:t>
            </a:r>
            <a:endParaRPr lang="ru-RU" sz="4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2555776" y="332656"/>
            <a:ext cx="720080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-</a:t>
            </a:r>
            <a:endParaRPr lang="ru-RU" sz="4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1121701" y="1268760"/>
            <a:ext cx="720080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480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endParaRPr lang="ru-RU" sz="4800" dirty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2555776" y="1216359"/>
            <a:ext cx="720080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480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endParaRPr lang="ru-RU" sz="4800" dirty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1121701" y="2204864"/>
            <a:ext cx="720080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4400" b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+</a:t>
            </a:r>
            <a:endParaRPr lang="ru-RU" sz="4400" b="1" dirty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Овал 8"/>
          <p:cNvSpPr/>
          <p:nvPr/>
        </p:nvSpPr>
        <p:spPr>
          <a:xfrm>
            <a:off x="2557060" y="2204864"/>
            <a:ext cx="720080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480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endParaRPr lang="ru-RU" sz="4800" dirty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098" name="Picture 2" descr="http://images4.wikia.nocookie.net/__cb20130317071404/smesharikiarhives/ru/images/f/f9/%D0%9B%D0%BE%D1%81%D1%8F%D1%88_%D0%9F%D0%BE%D1%81%D1%82%D0%B5%D1%8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2901" y="3015275"/>
            <a:ext cx="3362722" cy="33627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Овал 9"/>
          <p:cNvSpPr/>
          <p:nvPr/>
        </p:nvSpPr>
        <p:spPr>
          <a:xfrm>
            <a:off x="2946478" y="3645024"/>
            <a:ext cx="1193474" cy="1224136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0" b="1" dirty="0" smtClean="0">
                <a:latin typeface="Times New Roman" pitchFamily="18" charset="0"/>
                <a:cs typeface="Times New Roman" pitchFamily="18" charset="0"/>
              </a:rPr>
              <a:t>+</a:t>
            </a:r>
            <a:endParaRPr lang="ru-RU" sz="8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6689913" y="4632099"/>
            <a:ext cx="1193474" cy="1224136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8000" b="1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endParaRPr lang="ru-RU" sz="8000" b="1" dirty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128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5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6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24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25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33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34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42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43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51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52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60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61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3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6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70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8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79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6000" dirty="0" smtClean="0">
                <a:latin typeface="Times New Roman" pitchFamily="18" charset="0"/>
                <a:cs typeface="Times New Roman" pitchFamily="18" charset="0"/>
              </a:rPr>
              <a:t>Вы справились! </a:t>
            </a:r>
            <a:endParaRPr lang="ru-RU" sz="6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ru-RU" dirty="0"/>
          </a:p>
        </p:txBody>
      </p:sp>
      <p:pic>
        <p:nvPicPr>
          <p:cNvPr id="5122" name="Picture 2" descr="https://encrypted-tbn0.gstatic.com/images?q=tbn:ANd9GcSV-eCr9EAFdFi697ylJoZhASG92WSMjzBZ__E4nf2sgXLty6PgAw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2204864"/>
            <a:ext cx="6408712" cy="39438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766956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51</TotalTime>
  <Words>86</Words>
  <Application>Microsoft Office PowerPoint</Application>
  <PresentationFormat>Экран (4:3)</PresentationFormat>
  <Paragraphs>46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Изящная</vt:lpstr>
      <vt:lpstr>Это я: лосяша. Я приготовил для вас, ребята, интересные задания</vt:lpstr>
      <vt:lpstr>Презентация PowerPoint</vt:lpstr>
      <vt:lpstr>Презентация PowerPoint</vt:lpstr>
      <vt:lpstr>Презентация PowerPoint</vt:lpstr>
      <vt:lpstr>Вы справились!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Это я: лосяша. Я приготовил для вас, ребята, интересные задания</dc:title>
  <dc:creator>Оля</dc:creator>
  <cp:lastModifiedBy>Оля</cp:lastModifiedBy>
  <cp:revision>9</cp:revision>
  <dcterms:created xsi:type="dcterms:W3CDTF">2013-12-10T11:23:33Z</dcterms:created>
  <dcterms:modified xsi:type="dcterms:W3CDTF">2013-12-10T12:15:13Z</dcterms:modified>
</cp:coreProperties>
</file>