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D6A3FE-E603-4C8A-A62E-0425B94127B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0F7DD0-7FF7-43BE-A4FF-BC2CEC98501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6A3FE-E603-4C8A-A62E-0425B94127B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F7DD0-7FF7-43BE-A4FF-BC2CEC985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3D6A3FE-E603-4C8A-A62E-0425B94127B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0F7DD0-7FF7-43BE-A4FF-BC2CEC985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6A3FE-E603-4C8A-A62E-0425B94127B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F7DD0-7FF7-43BE-A4FF-BC2CEC985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D6A3FE-E603-4C8A-A62E-0425B94127B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80F7DD0-7FF7-43BE-A4FF-BC2CEC98501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6A3FE-E603-4C8A-A62E-0425B94127B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F7DD0-7FF7-43BE-A4FF-BC2CEC985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6A3FE-E603-4C8A-A62E-0425B94127B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F7DD0-7FF7-43BE-A4FF-BC2CEC985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6A3FE-E603-4C8A-A62E-0425B94127B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F7DD0-7FF7-43BE-A4FF-BC2CEC985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D6A3FE-E603-4C8A-A62E-0425B94127B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F7DD0-7FF7-43BE-A4FF-BC2CEC985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6A3FE-E603-4C8A-A62E-0425B94127B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F7DD0-7FF7-43BE-A4FF-BC2CEC985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D6A3FE-E603-4C8A-A62E-0425B94127B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F7DD0-7FF7-43BE-A4FF-BC2CEC98501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3D6A3FE-E603-4C8A-A62E-0425B94127BC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0F7DD0-7FF7-43BE-A4FF-BC2CEC9850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260648"/>
            <a:ext cx="5105400" cy="2880320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я: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лосяша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 приготовил для вас, ребята, интересные задания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static3.wikia.nocookie.net/__cb20130221073647/smesharikiarhives/ru/images/e/e7/Faq_ch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80714"/>
            <a:ext cx="3312368" cy="429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45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239000" cy="626709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478293" y="135225"/>
            <a:ext cx="2520280" cy="122413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377954"/>
            <a:ext cx="12601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38433" y="1359361"/>
            <a:ext cx="12601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60374" y="2402834"/>
            <a:ext cx="12601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6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38433" y="2407498"/>
            <a:ext cx="12601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xn--80amkeaq.net/frameforphoto/1/473foto6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60" y="-171400"/>
            <a:ext cx="157090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Равнобедренный треугольник 10"/>
          <p:cNvSpPr/>
          <p:nvPr/>
        </p:nvSpPr>
        <p:spPr>
          <a:xfrm>
            <a:off x="5292080" y="135225"/>
            <a:ext cx="2520280" cy="1224136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92080" y="1394722"/>
            <a:ext cx="12601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6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52220" y="1399386"/>
            <a:ext cx="12601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92080" y="2407498"/>
            <a:ext cx="12601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85572" y="2402834"/>
            <a:ext cx="12601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6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smesharikon.ru/uploads/posts/1249383116_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105470"/>
            <a:ext cx="1338727" cy="153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Равнобедренный треугольник 17"/>
          <p:cNvSpPr/>
          <p:nvPr/>
        </p:nvSpPr>
        <p:spPr>
          <a:xfrm>
            <a:off x="323528" y="3415610"/>
            <a:ext cx="2520280" cy="1224136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5837" y="4634608"/>
            <a:ext cx="12601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5837" y="5642720"/>
            <a:ext cx="12601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05977" y="4639746"/>
            <a:ext cx="12601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05977" y="5647858"/>
            <a:ext cx="12601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6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Picture 8" descr="http://s58.radikal.ru/i159/0808/e4/e97efd94020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66" y="4617976"/>
            <a:ext cx="178926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Равнобедренный треугольник 25"/>
          <p:cNvSpPr/>
          <p:nvPr/>
        </p:nvSpPr>
        <p:spPr>
          <a:xfrm>
            <a:off x="6395426" y="3416421"/>
            <a:ext cx="2520280" cy="1224136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81025" y="4649480"/>
            <a:ext cx="12601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6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609487" y="4649480"/>
            <a:ext cx="12601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6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95426" y="5657592"/>
            <a:ext cx="12601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6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616806" y="5647858"/>
            <a:ext cx="12601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8" name="Picture 10" descr="http://smeshariky.narod.ru/img/krosh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812" y="4149079"/>
            <a:ext cx="2009408" cy="240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2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8 +       = 10</a:t>
            </a:r>
          </a:p>
          <a:p>
            <a:pPr marL="0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7 -        = 5</a:t>
            </a:r>
          </a:p>
          <a:p>
            <a:pPr marL="0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9 -        = 6</a:t>
            </a:r>
          </a:p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+ 2 = 6</a:t>
            </a:r>
          </a:p>
          <a:p>
            <a:pPr marL="0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                          - 3 = 2</a:t>
            </a:r>
          </a:p>
          <a:p>
            <a:pPr marL="0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                          + 4 = 8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332656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212032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2060848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3968" y="2933328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4005064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6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4941168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6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png2.ru/media/k2/items/cache/19b2674528b4d5fa396dcc8c2006287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2656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meshariki-mir.ru/oficial/cs_001k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89175"/>
            <a:ext cx="3160743" cy="2505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Выноска-облако 11"/>
          <p:cNvSpPr/>
          <p:nvPr/>
        </p:nvSpPr>
        <p:spPr>
          <a:xfrm>
            <a:off x="657966" y="2933328"/>
            <a:ext cx="2905922" cy="1431776"/>
          </a:xfrm>
          <a:prstGeom prst="cloudCallou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79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6       3      1 = 8</a:t>
            </a:r>
          </a:p>
          <a:p>
            <a:pPr marL="0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7       3      2 = 2</a:t>
            </a:r>
          </a:p>
          <a:p>
            <a:pPr marL="0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5       2      3 = 4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121701" y="33265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55776" y="33265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21701" y="1268760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55776" y="1216359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21701" y="2204864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4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57060" y="2204864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images4.wikia.nocookie.net/__cb20130317071404/smesharikiarhives/ru/images/f/f9/%D0%9B%D0%BE%D1%81%D1%8F%D1%88_%D0%9F%D0%BE%D1%81%D1%82%D0%B5%D1%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901" y="3015275"/>
            <a:ext cx="3362722" cy="3362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вал 9"/>
          <p:cNvSpPr/>
          <p:nvPr/>
        </p:nvSpPr>
        <p:spPr>
          <a:xfrm>
            <a:off x="2946478" y="3645024"/>
            <a:ext cx="1193474" cy="122413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689913" y="4632099"/>
            <a:ext cx="1193474" cy="122413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8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8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Вы справились!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https://encrypted-tbn0.gstatic.com/images?q=tbn:ANd9GcSV-eCr9EAFdFi697ylJoZhASG92WSMjzBZ__E4nf2sgXLty6Pg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6408712" cy="394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69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86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Это я: лосяша. Я приготовил для вас, ребята, интересные задания</vt:lpstr>
      <vt:lpstr>Презентация PowerPoint</vt:lpstr>
      <vt:lpstr>Презентация PowerPoint</vt:lpstr>
      <vt:lpstr>Презентация PowerPoint</vt:lpstr>
      <vt:lpstr>Вы справились!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Это я: лосяша. Я приготовил для вас, ребята, интересные задания</dc:title>
  <dc:creator>Оля</dc:creator>
  <cp:lastModifiedBy>Оля</cp:lastModifiedBy>
  <cp:revision>9</cp:revision>
  <dcterms:created xsi:type="dcterms:W3CDTF">2013-12-10T11:23:33Z</dcterms:created>
  <dcterms:modified xsi:type="dcterms:W3CDTF">2013-12-10T12:15:13Z</dcterms:modified>
</cp:coreProperties>
</file>