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80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FAAE2-7B59-4BE4-9823-0A8ABAA0BFA4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FBCF-254D-4CCB-A59C-C7969474B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82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0A37061-C962-4721-B0A3-AF85FAA2D285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03D909D-5320-4070-B954-33E5E6B3E2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1890" y="2060848"/>
            <a:ext cx="58785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lesson is over!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GOODBYE!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7072"/>
            <a:ext cx="3024336" cy="177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3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158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иностранного языка  во 2 классе «Обобщение изученного по теме «Знакомство и прощание»</dc:title>
  <dc:creator>Яна-ПК</dc:creator>
  <cp:lastModifiedBy>Яна-ПК</cp:lastModifiedBy>
  <cp:revision>16</cp:revision>
  <dcterms:created xsi:type="dcterms:W3CDTF">2014-10-14T15:59:13Z</dcterms:created>
  <dcterms:modified xsi:type="dcterms:W3CDTF">2014-10-15T05:45:06Z</dcterms:modified>
</cp:coreProperties>
</file>