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31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FAAE2-7B59-4BE4-9823-0A8ABAA0BFA4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FBCF-254D-4CCB-A59C-C7969474B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2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A37061-C962-4721-B0A3-AF85FAA2D28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03D909D-5320-4070-B954-33E5E6B3E2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gi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4" y="188640"/>
            <a:ext cx="8818741" cy="61027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53136"/>
            <a:ext cx="1790400" cy="1245870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5464658" y="3580445"/>
            <a:ext cx="234026" cy="2340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6012160" y="1268760"/>
            <a:ext cx="234026" cy="2340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1259632" y="4378005"/>
            <a:ext cx="234026" cy="2340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hlinkClick r:id="" action="ppaction://noaction"/>
          </p:cNvPr>
          <p:cNvSpPr/>
          <p:nvPr/>
        </p:nvSpPr>
        <p:spPr>
          <a:xfrm>
            <a:off x="4433980" y="5466236"/>
            <a:ext cx="322603" cy="264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29 -0.00046 L -0.09079 0.04954 C -0.10034 0.07871 -0.12951 0.07107 -0.14479 0.07107 C -0.16215 0.07107 -0.17586 0.0551 -0.18576 0.02593 L -0.25798 -0.17754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8 -0.17754 L -0.39548 -0.05879 C -0.43593 -0.0368 -0.45086 -0.01504 -0.48611 -0.00254 C -0.52135 0.00996 -0.56857 0.02709 -0.60642 0.01621 L -0.71267 -0.06713 " pathEditMode="relative" rAng="0" ptsTypes="FfaFF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67 -0.06713 L -0.71267 -0.33148 C -0.71267 -0.45 -0.58281 -0.59467 -0.47639 -0.59467 L -0.23975 -0.59467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75 -0.59468 L -0.26007 -0.54144 C -0.26406 -0.52963 -0.27135 -0.51366 -0.27951 -0.49746 C -0.28871 -0.47871 -0.29705 -0.46436 -0.3033 -0.45533 L -0.33281 -0.40926 " pathEditMode="relative" rAng="7429569" ptsTypes="FffFF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255">
            <a:off x="558121" y="1882384"/>
            <a:ext cx="3684962" cy="28145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Town of Names (</a:t>
            </a:r>
            <a:r>
              <a:rPr lang="ru-RU" dirty="0" smtClean="0"/>
              <a:t>Город Имён)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860">
            <a:off x="4309275" y="1782492"/>
            <a:ext cx="4603692" cy="289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293096"/>
            <a:ext cx="4156585" cy="2274074"/>
          </a:xfrm>
          <a:prstGeom prst="rect">
            <a:avLst/>
          </a:prstGeom>
        </p:spPr>
      </p:pic>
      <p:pic>
        <p:nvPicPr>
          <p:cNvPr id="10" name="Рисунок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9202"/>
            <a:ext cx="1033193" cy="9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3728101" cy="43121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Town of Words</a:t>
            </a:r>
            <a:r>
              <a:rPr lang="ru-RU" dirty="0" smtClean="0"/>
              <a:t> (Город Слов)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56" y="3176959"/>
            <a:ext cx="1147197" cy="1862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08" y="2492896"/>
            <a:ext cx="2948692" cy="29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44000">
              <a:schemeClr val="accent1">
                <a:tint val="44500"/>
                <a:satMod val="160000"/>
              </a:schemeClr>
            </a:gs>
            <a:gs pos="62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Town of Words</a:t>
            </a:r>
            <a:r>
              <a:rPr lang="ru-RU" dirty="0" smtClean="0"/>
              <a:t> (Город Слов)</a:t>
            </a:r>
            <a:endParaRPr lang="ru-RU" dirty="0"/>
          </a:p>
        </p:txBody>
      </p:sp>
      <p:pic>
        <p:nvPicPr>
          <p:cNvPr id="214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80" y="1716881"/>
            <a:ext cx="1052513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329068"/>
            <a:ext cx="1119188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83" y="1403115"/>
            <a:ext cx="1112837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59" y="1472315"/>
            <a:ext cx="903287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84" y="3050759"/>
            <a:ext cx="1000125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Рисунок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08" y="4907043"/>
            <a:ext cx="9175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Рисунок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11" y="4986418"/>
            <a:ext cx="92868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Рисунок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17" y="4202193"/>
            <a:ext cx="465138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Рисунок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93" y="3609559"/>
            <a:ext cx="446087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Рисунок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7" y="4140280"/>
            <a:ext cx="44926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Рисунок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86" y="3269266"/>
            <a:ext cx="677863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Рисунок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60" y="4333955"/>
            <a:ext cx="481013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Рисунок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64" y="28036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Рисунок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51" y="2881393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Надпись 2"/>
          <p:cNvSpPr txBox="1">
            <a:spLocks noChangeArrowheads="1"/>
          </p:cNvSpPr>
          <p:nvPr/>
        </p:nvSpPr>
        <p:spPr bwMode="auto">
          <a:xfrm>
            <a:off x="951706" y="4545093"/>
            <a:ext cx="1069975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pig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Text Box 88"/>
          <p:cNvSpPr txBox="1">
            <a:spLocks noChangeArrowheads="1"/>
          </p:cNvSpPr>
          <p:nvPr/>
        </p:nvSpPr>
        <p:spPr bwMode="auto">
          <a:xfrm>
            <a:off x="4425726" y="2414277"/>
            <a:ext cx="879475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kid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Text Box 93"/>
          <p:cNvSpPr txBox="1">
            <a:spLocks noChangeArrowheads="1"/>
          </p:cNvSpPr>
          <p:nvPr/>
        </p:nvSpPr>
        <p:spPr bwMode="auto">
          <a:xfrm>
            <a:off x="1767161" y="2733365"/>
            <a:ext cx="1276350" cy="38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dog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Text Box 89"/>
          <p:cNvSpPr txBox="1">
            <a:spLocks noChangeArrowheads="1"/>
          </p:cNvSpPr>
          <p:nvPr/>
        </p:nvSpPr>
        <p:spPr bwMode="auto">
          <a:xfrm>
            <a:off x="7000292" y="4140280"/>
            <a:ext cx="1250950" cy="38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fox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Text Box 92"/>
          <p:cNvSpPr txBox="1">
            <a:spLocks noChangeArrowheads="1"/>
          </p:cNvSpPr>
          <p:nvPr/>
        </p:nvSpPr>
        <p:spPr bwMode="auto">
          <a:xfrm>
            <a:off x="6388445" y="2476500"/>
            <a:ext cx="1611313" cy="447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frog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Text Box 90"/>
          <p:cNvSpPr txBox="1">
            <a:spLocks noChangeArrowheads="1"/>
          </p:cNvSpPr>
          <p:nvPr/>
        </p:nvSpPr>
        <p:spPr bwMode="auto">
          <a:xfrm>
            <a:off x="5698676" y="6009729"/>
            <a:ext cx="1379537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troll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Text Box 91"/>
          <p:cNvSpPr txBox="1">
            <a:spLocks noChangeArrowheads="1"/>
          </p:cNvSpPr>
          <p:nvPr/>
        </p:nvSpPr>
        <p:spPr bwMode="auto">
          <a:xfrm>
            <a:off x="2783603" y="5824618"/>
            <a:ext cx="13271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elf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9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8" name="Rectangle 106"/>
          <p:cNvSpPr>
            <a:spLocks noChangeArrowheads="1"/>
          </p:cNvSpPr>
          <p:nvPr/>
        </p:nvSpPr>
        <p:spPr bwMode="auto">
          <a:xfrm>
            <a:off x="15240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107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108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109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Rectangle 110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111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112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9" name="Полилиния 2098"/>
          <p:cNvSpPr/>
          <p:nvPr/>
        </p:nvSpPr>
        <p:spPr>
          <a:xfrm>
            <a:off x="2405336" y="3054925"/>
            <a:ext cx="1888761" cy="1637483"/>
          </a:xfrm>
          <a:custGeom>
            <a:avLst/>
            <a:gdLst>
              <a:gd name="connsiteX0" fmla="*/ 1888761 w 1888761"/>
              <a:gd name="connsiteY0" fmla="*/ 1588957 h 1637483"/>
              <a:gd name="connsiteX1" fmla="*/ 809469 w 1888761"/>
              <a:gd name="connsiteY1" fmla="*/ 1439056 h 1637483"/>
              <a:gd name="connsiteX2" fmla="*/ 0 w 1888761"/>
              <a:gd name="connsiteY2" fmla="*/ 0 h 1637483"/>
              <a:gd name="connsiteX3" fmla="*/ 0 w 1888761"/>
              <a:gd name="connsiteY3" fmla="*/ 0 h 163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61" h="1637483">
                <a:moveTo>
                  <a:pt x="1888761" y="1588957"/>
                </a:moveTo>
                <a:cubicBezTo>
                  <a:pt x="1506511" y="1646419"/>
                  <a:pt x="1124262" y="1703882"/>
                  <a:pt x="809469" y="1439056"/>
                </a:cubicBezTo>
                <a:cubicBezTo>
                  <a:pt x="494676" y="117423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0" name="Полилиния 2099"/>
          <p:cNvSpPr/>
          <p:nvPr/>
        </p:nvSpPr>
        <p:spPr>
          <a:xfrm>
            <a:off x="3213693" y="2608289"/>
            <a:ext cx="1403277" cy="1469036"/>
          </a:xfrm>
          <a:custGeom>
            <a:avLst/>
            <a:gdLst>
              <a:gd name="connsiteX0" fmla="*/ 503868 w 1403277"/>
              <a:gd name="connsiteY0" fmla="*/ 1469036 h 1469036"/>
              <a:gd name="connsiteX1" fmla="*/ 39173 w 1403277"/>
              <a:gd name="connsiteY1" fmla="*/ 464695 h 1469036"/>
              <a:gd name="connsiteX2" fmla="*/ 1403277 w 1403277"/>
              <a:gd name="connsiteY2" fmla="*/ 0 h 1469036"/>
              <a:gd name="connsiteX3" fmla="*/ 1403277 w 1403277"/>
              <a:gd name="connsiteY3" fmla="*/ 0 h 146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277" h="1469036">
                <a:moveTo>
                  <a:pt x="503868" y="1469036"/>
                </a:moveTo>
                <a:cubicBezTo>
                  <a:pt x="196570" y="1089285"/>
                  <a:pt x="-110728" y="709534"/>
                  <a:pt x="39173" y="464695"/>
                </a:cubicBezTo>
                <a:cubicBezTo>
                  <a:pt x="189074" y="219856"/>
                  <a:pt x="1403277" y="0"/>
                  <a:pt x="1403277" y="0"/>
                </a:cubicBezTo>
                <a:lnTo>
                  <a:pt x="1403277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2" name="Полилиния 2101"/>
          <p:cNvSpPr/>
          <p:nvPr/>
        </p:nvSpPr>
        <p:spPr>
          <a:xfrm>
            <a:off x="2549974" y="3297836"/>
            <a:ext cx="1527351" cy="2323475"/>
          </a:xfrm>
          <a:custGeom>
            <a:avLst/>
            <a:gdLst>
              <a:gd name="connsiteX0" fmla="*/ 1527351 w 1527351"/>
              <a:gd name="connsiteY0" fmla="*/ 0 h 2323475"/>
              <a:gd name="connsiteX1" fmla="*/ 28334 w 1527351"/>
              <a:gd name="connsiteY1" fmla="*/ 809469 h 2323475"/>
              <a:gd name="connsiteX2" fmla="*/ 508019 w 1527351"/>
              <a:gd name="connsiteY2" fmla="*/ 2323475 h 23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351" h="2323475">
                <a:moveTo>
                  <a:pt x="1527351" y="0"/>
                </a:moveTo>
                <a:cubicBezTo>
                  <a:pt x="862787" y="211111"/>
                  <a:pt x="198223" y="422223"/>
                  <a:pt x="28334" y="809469"/>
                </a:cubicBezTo>
                <a:cubicBezTo>
                  <a:pt x="-141555" y="1196715"/>
                  <a:pt x="508019" y="2323475"/>
                  <a:pt x="508019" y="232347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3" name="Полилиния 2102"/>
          <p:cNvSpPr/>
          <p:nvPr/>
        </p:nvSpPr>
        <p:spPr>
          <a:xfrm>
            <a:off x="5351489" y="2908554"/>
            <a:ext cx="1892454" cy="959346"/>
          </a:xfrm>
          <a:custGeom>
            <a:avLst/>
            <a:gdLst>
              <a:gd name="connsiteX0" fmla="*/ 0 w 1892454"/>
              <a:gd name="connsiteY0" fmla="*/ 29518 h 959346"/>
              <a:gd name="connsiteX1" fmla="*/ 1259173 w 1892454"/>
              <a:gd name="connsiteY1" fmla="*/ 104469 h 959346"/>
              <a:gd name="connsiteX2" fmla="*/ 1843790 w 1892454"/>
              <a:gd name="connsiteY2" fmla="*/ 883957 h 959346"/>
              <a:gd name="connsiteX3" fmla="*/ 1858780 w 1892454"/>
              <a:gd name="connsiteY3" fmla="*/ 928928 h 95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454" h="959346">
                <a:moveTo>
                  <a:pt x="0" y="29518"/>
                </a:moveTo>
                <a:cubicBezTo>
                  <a:pt x="475937" y="-4210"/>
                  <a:pt x="951875" y="-37937"/>
                  <a:pt x="1259173" y="104469"/>
                </a:cubicBezTo>
                <a:cubicBezTo>
                  <a:pt x="1566471" y="246875"/>
                  <a:pt x="1743856" y="746547"/>
                  <a:pt x="1843790" y="883957"/>
                </a:cubicBezTo>
                <a:cubicBezTo>
                  <a:pt x="1943724" y="1021367"/>
                  <a:pt x="1858780" y="928928"/>
                  <a:pt x="1858780" y="92892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4" name="Полилиния 2103"/>
          <p:cNvSpPr/>
          <p:nvPr/>
        </p:nvSpPr>
        <p:spPr>
          <a:xfrm>
            <a:off x="6340839" y="3672590"/>
            <a:ext cx="436514" cy="1514007"/>
          </a:xfrm>
          <a:custGeom>
            <a:avLst/>
            <a:gdLst>
              <a:gd name="connsiteX0" fmla="*/ 0 w 436514"/>
              <a:gd name="connsiteY0" fmla="*/ 0 h 1514007"/>
              <a:gd name="connsiteX1" fmla="*/ 419725 w 436514"/>
              <a:gd name="connsiteY1" fmla="*/ 734518 h 1514007"/>
              <a:gd name="connsiteX2" fmla="*/ 359764 w 436514"/>
              <a:gd name="connsiteY2" fmla="*/ 1514007 h 1514007"/>
              <a:gd name="connsiteX3" fmla="*/ 359764 w 436514"/>
              <a:gd name="connsiteY3" fmla="*/ 1514007 h 15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14" h="1514007">
                <a:moveTo>
                  <a:pt x="0" y="0"/>
                </a:moveTo>
                <a:cubicBezTo>
                  <a:pt x="179882" y="241092"/>
                  <a:pt x="359764" y="482184"/>
                  <a:pt x="419725" y="734518"/>
                </a:cubicBezTo>
                <a:cubicBezTo>
                  <a:pt x="479686" y="986853"/>
                  <a:pt x="359764" y="1514007"/>
                  <a:pt x="359764" y="1514007"/>
                </a:cubicBezTo>
                <a:lnTo>
                  <a:pt x="359764" y="151400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5" name="Полилиния 2104"/>
          <p:cNvSpPr/>
          <p:nvPr/>
        </p:nvSpPr>
        <p:spPr>
          <a:xfrm>
            <a:off x="2021681" y="4191017"/>
            <a:ext cx="3718906" cy="1110191"/>
          </a:xfrm>
          <a:custGeom>
            <a:avLst/>
            <a:gdLst>
              <a:gd name="connsiteX0" fmla="*/ 4074455 w 4092422"/>
              <a:gd name="connsiteY0" fmla="*/ 380983 h 969907"/>
              <a:gd name="connsiteX1" fmla="*/ 3534809 w 4092422"/>
              <a:gd name="connsiteY1" fmla="*/ 965599 h 969907"/>
              <a:gd name="connsiteX2" fmla="*/ 386875 w 4092422"/>
              <a:gd name="connsiteY2" fmla="*/ 111160 h 969907"/>
              <a:gd name="connsiteX3" fmla="*/ 162022 w 4092422"/>
              <a:gd name="connsiteY3" fmla="*/ 36209 h 96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422" h="969907">
                <a:moveTo>
                  <a:pt x="4074455" y="380983"/>
                </a:moveTo>
                <a:cubicBezTo>
                  <a:pt x="4111930" y="695776"/>
                  <a:pt x="4149406" y="1010569"/>
                  <a:pt x="3534809" y="965599"/>
                </a:cubicBezTo>
                <a:cubicBezTo>
                  <a:pt x="2920212" y="920629"/>
                  <a:pt x="949006" y="266058"/>
                  <a:pt x="386875" y="111160"/>
                </a:cubicBezTo>
                <a:cubicBezTo>
                  <a:pt x="-175256" y="-43738"/>
                  <a:pt x="-6617" y="-3765"/>
                  <a:pt x="162022" y="3620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8" name="Полилиния 2107"/>
          <p:cNvSpPr/>
          <p:nvPr/>
        </p:nvSpPr>
        <p:spPr>
          <a:xfrm>
            <a:off x="5096656" y="2338466"/>
            <a:ext cx="1633928" cy="1963711"/>
          </a:xfrm>
          <a:custGeom>
            <a:avLst/>
            <a:gdLst>
              <a:gd name="connsiteX0" fmla="*/ 0 w 1633928"/>
              <a:gd name="connsiteY0" fmla="*/ 1963711 h 1963711"/>
              <a:gd name="connsiteX1" fmla="*/ 914400 w 1633928"/>
              <a:gd name="connsiteY1" fmla="*/ 359764 h 1963711"/>
              <a:gd name="connsiteX2" fmla="*/ 1633928 w 1633928"/>
              <a:gd name="connsiteY2" fmla="*/ 0 h 1963711"/>
              <a:gd name="connsiteX3" fmla="*/ 1633928 w 1633928"/>
              <a:gd name="connsiteY3" fmla="*/ 0 h 196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928" h="1963711">
                <a:moveTo>
                  <a:pt x="0" y="1963711"/>
                </a:moveTo>
                <a:cubicBezTo>
                  <a:pt x="321039" y="1325380"/>
                  <a:pt x="642079" y="687049"/>
                  <a:pt x="914400" y="359764"/>
                </a:cubicBezTo>
                <a:cubicBezTo>
                  <a:pt x="1186721" y="32479"/>
                  <a:pt x="1633928" y="0"/>
                  <a:pt x="1633928" y="0"/>
                </a:cubicBezTo>
                <a:lnTo>
                  <a:pt x="1633928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09" name="Рисунок 210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28" y="5301207"/>
            <a:ext cx="1088181" cy="10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 animBg="1"/>
      <p:bldP spid="2100" grpId="0" animBg="1"/>
      <p:bldP spid="2102" grpId="0" animBg="1"/>
      <p:bldP spid="2103" grpId="0" animBg="1"/>
      <p:bldP spid="2104" grpId="0" animBg="1"/>
      <p:bldP spid="2105" grpId="0" animBg="1"/>
      <p:bldP spid="2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6885"/>
            <a:ext cx="1949570" cy="19236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Town </a:t>
            </a:r>
            <a:r>
              <a:rPr lang="ru-RU" dirty="0" smtClean="0"/>
              <a:t>(Новый город)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3"/>
            <a:ext cx="1949570" cy="1923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21" y="2586370"/>
            <a:ext cx="2303253" cy="16303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1960" y="2405005"/>
            <a:ext cx="2167703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10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10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r>
              <a:rPr lang="en-US" sz="10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016845"/>
            <a:ext cx="28440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(долгий)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157192"/>
            <a:ext cx="1436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</a:t>
            </a:r>
            <a:endParaRPr lang="ru-RU" sz="5400" b="1" cap="none" spc="50" dirty="0">
              <a:ln w="11430"/>
              <a:gradFill>
                <a:gsLst>
                  <a:gs pos="25000">
                    <a:srgbClr val="FF00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7" y="5142382"/>
            <a:ext cx="1991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2513" y="5118467"/>
            <a:ext cx="1297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</a:t>
            </a:r>
            <a:endParaRPr lang="ru-RU" sz="5400" b="1" cap="none" spc="50" dirty="0">
              <a:ln w="11430"/>
              <a:gradFill>
                <a:gsLst>
                  <a:gs pos="25000">
                    <a:srgbClr val="FF00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3952" y="5118467"/>
            <a:ext cx="2012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2" y="4306029"/>
            <a:ext cx="1477522" cy="9567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20" y="4271864"/>
            <a:ext cx="1600702" cy="10889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30" y="4128554"/>
            <a:ext cx="1159896" cy="11598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32" y="4404516"/>
            <a:ext cx="1466330" cy="9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6885"/>
            <a:ext cx="1949570" cy="19236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Town </a:t>
            </a:r>
            <a:r>
              <a:rPr lang="ru-RU" dirty="0" smtClean="0"/>
              <a:t>(Новый город)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3"/>
            <a:ext cx="1949570" cy="19236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1960" y="2405005"/>
            <a:ext cx="2167703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en-US" sz="10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10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r>
              <a:rPr lang="en-US" sz="10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endParaRPr lang="ru-RU" sz="10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016845"/>
            <a:ext cx="28440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(долгий)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4221088"/>
            <a:ext cx="305724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10000" b="1" cap="none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ee</a:t>
            </a:r>
            <a:r>
              <a:rPr lang="en-US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00" y="5516503"/>
            <a:ext cx="1045121" cy="9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</TotalTime>
  <Words>64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The Town of Names (Город Имён)</vt:lpstr>
      <vt:lpstr>The Town of Words (Город Слов)</vt:lpstr>
      <vt:lpstr>The Town of Words (Город Слов)</vt:lpstr>
      <vt:lpstr>The New Town (Новый город)</vt:lpstr>
      <vt:lpstr>The New Town (Новый город)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иностранного языка  во 2 классе «Обобщение изученного по теме «Знакомство и прощание»</dc:title>
  <dc:creator>Яна-ПК</dc:creator>
  <cp:lastModifiedBy>Яна-ПК</cp:lastModifiedBy>
  <cp:revision>16</cp:revision>
  <dcterms:created xsi:type="dcterms:W3CDTF">2014-10-14T15:59:13Z</dcterms:created>
  <dcterms:modified xsi:type="dcterms:W3CDTF">2014-10-15T05:44:49Z</dcterms:modified>
</cp:coreProperties>
</file>