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/>
              <a:t>Уменьшаемое. Вычитаемое. Разность.</a:t>
            </a:r>
            <a:endParaRPr lang="ru-RU" sz="4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232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Ани было 5 карандашей, 3 она отдала Свете. Сколько карандашей осталось у Ани?</a:t>
            </a:r>
          </a:p>
          <a:p>
            <a:r>
              <a:rPr lang="ru-RU" dirty="0" smtClean="0"/>
              <a:t>У Ани было 7 карандашей, а у Светы на 4 меньше. Сколько карандашей было у Светы?</a:t>
            </a:r>
          </a:p>
          <a:p>
            <a:r>
              <a:rPr lang="ru-RU" dirty="0" smtClean="0"/>
              <a:t>У Ани было 4 карандаша, а у Светы 7. На сколько карандашей у Ани меньше, чем у Светы?</a:t>
            </a:r>
          </a:p>
          <a:p>
            <a:r>
              <a:rPr lang="ru-RU" dirty="0" smtClean="0"/>
              <a:t>На дереве сидело 10 попугаев. Сначала улетело 4 попугая, а затем еще 3. Сколько попугаев осталось на дереве?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0188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10-6-4=</a:t>
            </a:r>
          </a:p>
          <a:p>
            <a:r>
              <a:rPr lang="ru-RU" dirty="0" smtClean="0"/>
              <a:t>5+5-9=</a:t>
            </a:r>
          </a:p>
          <a:p>
            <a:r>
              <a:rPr lang="ru-RU" dirty="0" smtClean="0"/>
              <a:t>5+3-6=</a:t>
            </a:r>
          </a:p>
          <a:p>
            <a:r>
              <a:rPr lang="ru-RU" dirty="0" smtClean="0"/>
              <a:t>9-8=</a:t>
            </a:r>
          </a:p>
          <a:p>
            <a:r>
              <a:rPr lang="ru-RU" dirty="0" smtClean="0"/>
              <a:t>10-7=</a:t>
            </a:r>
          </a:p>
          <a:p>
            <a:r>
              <a:rPr lang="ru-RU" dirty="0" smtClean="0"/>
              <a:t>9-5=</a:t>
            </a:r>
          </a:p>
          <a:p>
            <a:r>
              <a:rPr lang="ru-RU" dirty="0" smtClean="0"/>
              <a:t>8-7=</a:t>
            </a:r>
          </a:p>
          <a:p>
            <a:r>
              <a:rPr lang="ru-RU" dirty="0" smtClean="0"/>
              <a:t>8-4=</a:t>
            </a:r>
          </a:p>
          <a:p>
            <a:r>
              <a:rPr lang="ru-RU" dirty="0" smtClean="0"/>
              <a:t>10-6+4=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примеры.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89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 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56263" cy="1054250"/>
          </a:xfrm>
        </p:spPr>
        <p:txBody>
          <a:bodyPr/>
          <a:lstStyle/>
          <a:p>
            <a:r>
              <a:rPr lang="ru-RU" sz="4000" dirty="0" smtClean="0"/>
              <a:t>Составьте неравенства по картинке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G:\Фрукты\LifeFrukt7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76872"/>
            <a:ext cx="86003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Фрукты\LifeFrukt8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76872"/>
            <a:ext cx="1008112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Фрукты\LifeFrukt1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85" y="3445838"/>
            <a:ext cx="158417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G:\Фрукты\LifeFrukt2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84" y="5107496"/>
            <a:ext cx="1134259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:\Фрукты\LifeFrukt3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618" y="5107496"/>
            <a:ext cx="1259632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15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dirty="0" smtClean="0"/>
              <a:t>На столе лежало 7 апельсинов. Утром съели 4 апельсина. Сколько апельсинов осталось?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/>
              <a:t>Составьте решение к задаче.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76388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b="1" dirty="0" smtClean="0"/>
              <a:t>Уменьшаемое</a:t>
            </a:r>
            <a:r>
              <a:rPr lang="ru-RU" dirty="0" smtClean="0"/>
              <a:t>           </a:t>
            </a:r>
            <a:r>
              <a:rPr lang="ru-RU" b="1" dirty="0" smtClean="0"/>
              <a:t>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Вычитаемое        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                          Разность </a:t>
            </a:r>
          </a:p>
          <a:p>
            <a:pPr marL="0" indent="0">
              <a:buNone/>
            </a:pPr>
            <a:r>
              <a:rPr lang="ru-RU" sz="15000" dirty="0" smtClean="0"/>
              <a:t>7 – 4 =3</a:t>
            </a:r>
            <a:endParaRPr lang="ru-RU" sz="15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Компоненты вычитания.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32209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10-        =3</a:t>
            </a:r>
          </a:p>
          <a:p>
            <a:r>
              <a:rPr lang="ru-RU" b="1" dirty="0" smtClean="0"/>
              <a:t>7-        =4</a:t>
            </a:r>
          </a:p>
          <a:p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b="1" dirty="0" smtClean="0"/>
              <a:t>- 5= 5</a:t>
            </a:r>
          </a:p>
          <a:p>
            <a:r>
              <a:rPr lang="ru-RU" b="1" dirty="0" smtClean="0"/>
              <a:t>10-6=</a:t>
            </a:r>
          </a:p>
          <a:p>
            <a:r>
              <a:rPr lang="ru-RU" b="1" dirty="0" smtClean="0"/>
              <a:t>8-4= </a:t>
            </a:r>
          </a:p>
          <a:p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b="1" dirty="0" smtClean="0"/>
              <a:t>- 7=2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Какой из компонентов вычитания отсутствует?</a:t>
            </a:r>
            <a:endParaRPr lang="ru-RU" sz="4800" dirty="0"/>
          </a:p>
        </p:txBody>
      </p:sp>
      <p:sp>
        <p:nvSpPr>
          <p:cNvPr id="4" name="Овал 3"/>
          <p:cNvSpPr/>
          <p:nvPr/>
        </p:nvSpPr>
        <p:spPr>
          <a:xfrm>
            <a:off x="1691680" y="2348880"/>
            <a:ext cx="432048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503760" y="2789312"/>
            <a:ext cx="432048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87624" y="3228963"/>
            <a:ext cx="432048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962881" y="3645024"/>
            <a:ext cx="432048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880390" y="4077072"/>
            <a:ext cx="432048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206492" y="4509120"/>
            <a:ext cx="432048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42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</TotalTime>
  <Words>174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Твердый переплет</vt:lpstr>
      <vt:lpstr>Уменьшаемое. Вычитаемое. Разность.</vt:lpstr>
      <vt:lpstr>Решите задачи.</vt:lpstr>
      <vt:lpstr>Решите примеры.</vt:lpstr>
      <vt:lpstr>Составьте неравенства по картинке.</vt:lpstr>
      <vt:lpstr>Составьте решение к задаче.</vt:lpstr>
      <vt:lpstr>Компоненты вычитания.</vt:lpstr>
      <vt:lpstr>Какой из компонентов вычитания отсутствует?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2012-02-07T15:20:24Z</dcterms:created>
  <dcterms:modified xsi:type="dcterms:W3CDTF">2012-02-15T17:03:13Z</dcterms:modified>
</cp:coreProperties>
</file>