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143007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Book Antiqua" pitchFamily="18" charset="0"/>
              </a:rPr>
              <a:t>Our English lesson</a:t>
            </a:r>
            <a:endParaRPr lang="ru-RU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для урока\фото1\2013-05-17 09.28.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500990" cy="490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solidFill>
                  <a:schemeClr val="tx1"/>
                </a:solidFill>
              </a:rPr>
              <a:t>At the shop</a:t>
            </a:r>
            <a:endParaRPr lang="ru-RU" sz="60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268799"/>
          </a:xfrm>
        </p:spPr>
        <p:txBody>
          <a:bodyPr/>
          <a:lstStyle/>
          <a:p>
            <a:r>
              <a:rPr lang="en-US" sz="2800" b="1" i="1" dirty="0" smtClean="0"/>
              <a:t>We learn the topic “Clothes” and now we can go to the shop and buy a lot of new clothes for every season. We know how to speak with sellers in English.</a:t>
            </a:r>
            <a:endParaRPr lang="ru-RU" sz="2800" b="1" i="1" dirty="0" smtClean="0"/>
          </a:p>
          <a:p>
            <a:endParaRPr lang="ru-RU" dirty="0"/>
          </a:p>
        </p:txBody>
      </p:sp>
      <p:pic>
        <p:nvPicPr>
          <p:cNvPr id="3074" name="Picture 2" descr="C:\Users\samsung\Desktop\retail-la-romana-dominican-32-1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28802"/>
            <a:ext cx="40386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tx1"/>
                </a:solidFill>
              </a:rPr>
              <a:t>We are going to sunny Spain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Beautiful dress</a:t>
            </a:r>
          </a:p>
          <a:p>
            <a:r>
              <a:rPr lang="en-US" sz="3200" i="1" dirty="0" smtClean="0"/>
              <a:t>Bright T-Shirt</a:t>
            </a:r>
          </a:p>
          <a:p>
            <a:r>
              <a:rPr lang="en-US" sz="3200" i="1" dirty="0" smtClean="0"/>
              <a:t>Shorts</a:t>
            </a:r>
          </a:p>
          <a:p>
            <a:r>
              <a:rPr lang="en-US" sz="3200" i="1" dirty="0" smtClean="0"/>
              <a:t>Skirt</a:t>
            </a:r>
          </a:p>
          <a:p>
            <a:r>
              <a:rPr lang="en-US" sz="3200" i="1" dirty="0" smtClean="0"/>
              <a:t> Cap</a:t>
            </a:r>
          </a:p>
          <a:p>
            <a:r>
              <a:rPr lang="en-US" sz="3200" i="1" dirty="0" smtClean="0"/>
              <a:t>Beach shoes</a:t>
            </a:r>
            <a:endParaRPr lang="ru-RU" sz="3200" i="1" dirty="0"/>
          </a:p>
        </p:txBody>
      </p:sp>
      <p:pic>
        <p:nvPicPr>
          <p:cNvPr id="4098" name="Picture 2" descr="C:\Users\samsung\Desktop\d22c5dd8a2cc9fb1e26c91e126dbe14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6"/>
            <a:ext cx="403860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solidFill>
                  <a:schemeClr val="tx1"/>
                </a:solidFill>
              </a:rPr>
              <a:t>We are going to rainy London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197361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Raincoat</a:t>
            </a:r>
          </a:p>
          <a:p>
            <a:r>
              <a:rPr lang="en-US" sz="2800" i="1" dirty="0" smtClean="0"/>
              <a:t>Gloves</a:t>
            </a:r>
          </a:p>
          <a:p>
            <a:r>
              <a:rPr lang="en-US" sz="2800" i="1" dirty="0" smtClean="0"/>
              <a:t>Scarf</a:t>
            </a:r>
          </a:p>
          <a:p>
            <a:r>
              <a:rPr lang="en-US" sz="2800" i="1" dirty="0" smtClean="0"/>
              <a:t>Boots</a:t>
            </a:r>
          </a:p>
          <a:p>
            <a:r>
              <a:rPr lang="en-US" sz="2800" i="1" dirty="0" smtClean="0"/>
              <a:t>Trousers</a:t>
            </a:r>
          </a:p>
          <a:p>
            <a:r>
              <a:rPr lang="en-US" sz="2800" i="1" dirty="0" smtClean="0"/>
              <a:t>Sweater</a:t>
            </a:r>
          </a:p>
          <a:p>
            <a:r>
              <a:rPr lang="en-US" sz="2800" i="1" dirty="0" smtClean="0"/>
              <a:t>Umbrella </a:t>
            </a:r>
            <a:endParaRPr lang="ru-RU" sz="2800" i="1" dirty="0"/>
          </a:p>
        </p:txBody>
      </p:sp>
      <p:pic>
        <p:nvPicPr>
          <p:cNvPr id="5122" name="Picture 2" descr="C:\Users\samsung\Desktop\reka-temza-foto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57364"/>
            <a:ext cx="40386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smtClean="0">
                <a:solidFill>
                  <a:schemeClr val="tx1"/>
                </a:solidFill>
              </a:rPr>
              <a:t>We can: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English words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English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 songs</a:t>
            </a:r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words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для урока\фото1\2013-05-17 09.28.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28802"/>
            <a:ext cx="40386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i="1" dirty="0" smtClean="0">
                <a:solidFill>
                  <a:schemeClr val="tx1"/>
                </a:solidFill>
                <a:latin typeface="Book Antiqua" pitchFamily="18" charset="0"/>
              </a:rPr>
              <a:t>I am</a:t>
            </a:r>
            <a:endParaRPr lang="ru-RU" sz="66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My name is…</a:t>
            </a:r>
          </a:p>
          <a:p>
            <a:r>
              <a:rPr lang="en-US" sz="3200" i="1" dirty="0" smtClean="0"/>
              <a:t>My age…</a:t>
            </a:r>
          </a:p>
          <a:p>
            <a:r>
              <a:rPr lang="en-US" sz="3200" i="1" dirty="0" smtClean="0"/>
              <a:t>I am…</a:t>
            </a:r>
          </a:p>
          <a:p>
            <a:r>
              <a:rPr lang="en-US" sz="3200" i="1" dirty="0" smtClean="0"/>
              <a:t>I am not…</a:t>
            </a:r>
          </a:p>
          <a:p>
            <a:r>
              <a:rPr lang="en-US" sz="3200" i="1" dirty="0" smtClean="0"/>
              <a:t>I have got…</a:t>
            </a:r>
          </a:p>
          <a:p>
            <a:r>
              <a:rPr lang="en-US" sz="3200" i="1" dirty="0" smtClean="0"/>
              <a:t> I can…</a:t>
            </a:r>
          </a:p>
          <a:p>
            <a:r>
              <a:rPr lang="en-US" sz="3200" i="1" dirty="0" smtClean="0"/>
              <a:t>I can not…</a:t>
            </a:r>
          </a:p>
          <a:p>
            <a:r>
              <a:rPr lang="en-US" sz="3200" i="1" dirty="0" smtClean="0"/>
              <a:t>I like…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</a:rPr>
              <a:t>At the table</a:t>
            </a:r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/>
              <a:t>Now </a:t>
            </a:r>
            <a:r>
              <a:rPr lang="en-US" sz="6000" i="1" dirty="0" smtClean="0"/>
              <a:t>we are going to have lunch</a:t>
            </a:r>
            <a:endParaRPr lang="ru-RU" sz="6000" i="1" dirty="0"/>
          </a:p>
        </p:txBody>
      </p:sp>
      <p:pic>
        <p:nvPicPr>
          <p:cNvPr id="1026" name="Picture 2" descr="C:\Users\samsung\Desktop\2589303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14488"/>
            <a:ext cx="40386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Seasons </a:t>
            </a:r>
            <a:endParaRPr lang="ru-RU" sz="7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samsung\Desktop\ле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Winter is white!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3" descr="C:\Users\samsung\Desktop\зим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600200"/>
            <a:ext cx="657229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solidFill>
                  <a:schemeClr val="tx1"/>
                </a:solidFill>
                <a:latin typeface="Book Antiqua" pitchFamily="18" charset="0"/>
              </a:rPr>
              <a:t>Spring is green!</a:t>
            </a:r>
            <a:endParaRPr lang="ru-RU" sz="60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075" name="Picture 3" descr="C:\Users\samsung\Desktop\весн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00200"/>
            <a:ext cx="671517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solidFill>
                  <a:schemeClr val="tx1"/>
                </a:solidFill>
                <a:latin typeface="Book Antiqua" pitchFamily="18" charset="0"/>
              </a:rPr>
              <a:t>Summer is bright!</a:t>
            </a:r>
            <a:endParaRPr lang="ru-RU" sz="60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098" name="Picture 2" descr="C:\Users\samsung\Desktop\лето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21523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i="1" dirty="0" smtClean="0">
                <a:solidFill>
                  <a:schemeClr val="tx1"/>
                </a:solidFill>
                <a:latin typeface="Book Antiqua" pitchFamily="18" charset="0"/>
              </a:rPr>
              <a:t>Autumn is yellow!</a:t>
            </a:r>
            <a:endParaRPr lang="ru-RU" sz="60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5122" name="Picture 2" descr="C:\Users\samsung\Desktop\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424" y="1600200"/>
            <a:ext cx="7091152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142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Our English lesson</vt:lpstr>
      <vt:lpstr>We can:</vt:lpstr>
      <vt:lpstr>I am</vt:lpstr>
      <vt:lpstr>At the table</vt:lpstr>
      <vt:lpstr>Seasons </vt:lpstr>
      <vt:lpstr>Winter is white!</vt:lpstr>
      <vt:lpstr>Spring is green!</vt:lpstr>
      <vt:lpstr>Summer is bright!</vt:lpstr>
      <vt:lpstr>Autumn is yellow!</vt:lpstr>
      <vt:lpstr>At the shop</vt:lpstr>
      <vt:lpstr>We are going to sunny Spain</vt:lpstr>
      <vt:lpstr>We are going to rainy London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English lesson</dc:title>
  <dc:creator>samsung</dc:creator>
  <cp:lastModifiedBy>User</cp:lastModifiedBy>
  <cp:revision>16</cp:revision>
  <dcterms:created xsi:type="dcterms:W3CDTF">2013-02-19T15:32:50Z</dcterms:created>
  <dcterms:modified xsi:type="dcterms:W3CDTF">2014-10-15T17:02:04Z</dcterms:modified>
</cp:coreProperties>
</file>