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FC66-4422-4FC2-9FFE-47B613E5E348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C10D8-67FB-4812-959A-A33E637C8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7672414" cy="1214445"/>
          </a:xfrm>
        </p:spPr>
        <p:txBody>
          <a:bodyPr/>
          <a:lstStyle/>
          <a:p>
            <a:r>
              <a:rPr lang="ru-RU" dirty="0" smtClean="0"/>
              <a:t>2 урок.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929618" cy="435771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Задача</a:t>
            </a:r>
          </a:p>
          <a:p>
            <a:pPr algn="r"/>
            <a:endParaRPr lang="ru-RU" sz="1600" b="1" dirty="0" smtClean="0">
              <a:solidFill>
                <a:srgbClr val="FF0000"/>
              </a:solidFill>
            </a:endParaRPr>
          </a:p>
          <a:p>
            <a:pPr algn="r"/>
            <a:endParaRPr lang="ru-RU" sz="1600" b="1" dirty="0" smtClean="0">
              <a:solidFill>
                <a:srgbClr val="FF0000"/>
              </a:solidFill>
            </a:endParaRPr>
          </a:p>
          <a:p>
            <a:pPr algn="r"/>
            <a:endParaRPr lang="ru-RU" sz="1600" b="1" dirty="0" smtClean="0">
              <a:solidFill>
                <a:srgbClr val="FF0000"/>
              </a:solidFill>
            </a:endParaRPr>
          </a:p>
          <a:p>
            <a:pPr algn="r"/>
            <a:endParaRPr lang="ru-RU" sz="1600" b="1" dirty="0" smtClean="0">
              <a:solidFill>
                <a:srgbClr val="FF0000"/>
              </a:solidFill>
            </a:endParaRPr>
          </a:p>
          <a:p>
            <a:pPr algn="r"/>
            <a:endParaRPr lang="ru-RU" sz="1600" b="1" dirty="0" smtClean="0">
              <a:solidFill>
                <a:srgbClr val="FF0000"/>
              </a:solidFill>
            </a:endParaRP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МОУ СОШ №2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</a:rPr>
              <a:t>г.Петровск-Забайкальский</a:t>
            </a:r>
          </a:p>
          <a:p>
            <a:pPr algn="r"/>
            <a:r>
              <a:rPr lang="ru-RU" sz="1600" b="1" dirty="0" err="1" smtClean="0">
                <a:solidFill>
                  <a:srgbClr val="FF0000"/>
                </a:solidFill>
              </a:rPr>
              <a:t>Пелепягина</a:t>
            </a:r>
            <a:r>
              <a:rPr lang="ru-RU" sz="1600" b="1" dirty="0" smtClean="0">
                <a:solidFill>
                  <a:srgbClr val="FF0000"/>
                </a:solidFill>
              </a:rPr>
              <a:t> Эльвира Анатольевна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-Что  я  умею?</a:t>
            </a:r>
          </a:p>
          <a:p>
            <a:pPr>
              <a:buNone/>
            </a:pPr>
            <a:r>
              <a:rPr lang="ru-RU" dirty="0" smtClean="0"/>
              <a:t>-Что  я   не  умею?</a:t>
            </a:r>
          </a:p>
          <a:p>
            <a:pPr>
              <a:buFontTx/>
              <a:buChar char="-"/>
            </a:pPr>
            <a:r>
              <a:rPr lang="ru-RU" dirty="0" smtClean="0"/>
              <a:t>С каким  настроением закончили урок?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714348" y="3786190"/>
            <a:ext cx="2143140" cy="207170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072066" y="3786190"/>
            <a:ext cx="2143140" cy="207170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Это  математический  рассказ.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 На  полке   стоят  плюшевые   мишки     и    </a:t>
            </a:r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r>
              <a:rPr lang="ru-RU" sz="4000" b="1" dirty="0" smtClean="0"/>
              <a:t>  куклы.  Всего  </a:t>
            </a:r>
            <a:r>
              <a:rPr lang="ru-RU" sz="4000" b="1" dirty="0" smtClean="0">
                <a:solidFill>
                  <a:srgbClr val="FF0000"/>
                </a:solidFill>
              </a:rPr>
              <a:t>шесть</a:t>
            </a:r>
            <a:r>
              <a:rPr lang="ru-RU" sz="4000" b="1" dirty="0" smtClean="0"/>
              <a:t>  игрушек.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Это  задача.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На  полке   стоят  </a:t>
            </a:r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r>
              <a:rPr lang="ru-RU" sz="4000" b="1" dirty="0" smtClean="0"/>
              <a:t>  плюшевых   мишки   и  </a:t>
            </a:r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r>
              <a:rPr lang="ru-RU" sz="4000" b="1" dirty="0" smtClean="0"/>
              <a:t>  куклы.</a:t>
            </a:r>
          </a:p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Сколько  игрушек  на  полке</a:t>
            </a:r>
            <a:r>
              <a:rPr lang="ru-RU" sz="4000" b="1" dirty="0" smtClean="0">
                <a:solidFill>
                  <a:srgbClr val="FF0000"/>
                </a:solidFill>
              </a:rPr>
              <a:t>? </a:t>
            </a:r>
            <a:r>
              <a:rPr lang="ru-RU" sz="4000" b="1" dirty="0" smtClean="0"/>
              <a:t>   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Найди  отличия.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455455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На полке стоят плюшевые мишки и 3 куклы. Всего шесть игрушек.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На  полке  стоят  3  плюшевых  мишки   и       3 куклы .  Сколько  игрушек  на полке?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3571876"/>
            <a:ext cx="8858280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0" y="2143116"/>
            <a:ext cx="8858280" cy="1571636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Исследуем: из чего состоит задача?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Задача.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На   полке   стоят   3  плюшевых    мишки  и  3  куклы.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Сколько  игрушек  на  полке?</a:t>
            </a:r>
          </a:p>
          <a:p>
            <a:pPr>
              <a:buNone/>
            </a:pP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3+3=6 (и)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Ответ: 6 и.</a:t>
            </a:r>
          </a:p>
        </p:txBody>
      </p:sp>
      <p:sp>
        <p:nvSpPr>
          <p:cNvPr id="6" name="Прямоугольник 5"/>
          <p:cNvSpPr/>
          <p:nvPr/>
        </p:nvSpPr>
        <p:spPr>
          <a:xfrm rot="21197545">
            <a:off x="5072066" y="2857496"/>
            <a:ext cx="2993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Условие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158091">
            <a:off x="4977314" y="3811317"/>
            <a:ext cx="2680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4643446"/>
            <a:ext cx="3078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5357826"/>
            <a:ext cx="2048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ответ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Задачу можно зарисовать.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</a:t>
            </a:r>
            <a:r>
              <a:rPr lang="ru-RU" sz="9600" dirty="0" smtClean="0">
                <a:solidFill>
                  <a:srgbClr val="FF0000"/>
                </a:solidFill>
              </a:rPr>
              <a:t>                                                                     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285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285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2285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57224" y="421481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71736" y="421481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4143380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2428868"/>
            <a:ext cx="107593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составные части задачи.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1. Условие.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2. Вопрос.</a:t>
            </a:r>
          </a:p>
          <a:p>
            <a:pPr>
              <a:buNone/>
            </a:pPr>
            <a:r>
              <a:rPr lang="ru-RU" sz="6000" b="1" dirty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      3. Решение.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4.Ответ.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 задачу.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   Было  5  снегирей.   Прилетели  ещё  3.  Сколько   снегирей  стало?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5+3=8 (с)</a:t>
            </a:r>
          </a:p>
          <a:p>
            <a:pPr>
              <a:buNone/>
            </a:pPr>
            <a:r>
              <a:rPr lang="ru-RU" sz="4000" b="1" dirty="0" smtClean="0"/>
              <a:t>Ответ: 8 с.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07181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7181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07181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07181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3071810"/>
            <a:ext cx="6429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786314" y="3143248"/>
            <a:ext cx="714380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572132" y="3143248"/>
            <a:ext cx="714380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357950" y="3143248"/>
            <a:ext cx="714380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2357430"/>
            <a:ext cx="107593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 задачу  по  рисункам.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Мои рисунки\ControlCenter3\Scan\CCF28022012_00000.jpg"/>
          <p:cNvPicPr>
            <a:picLocks noChangeAspect="1" noChangeArrowheads="1"/>
          </p:cNvPicPr>
          <p:nvPr/>
        </p:nvPicPr>
        <p:blipFill>
          <a:blip r:embed="rId2" cstate="print"/>
          <a:srcRect l="29152" r="11661" b="87725"/>
          <a:stretch>
            <a:fillRect/>
          </a:stretch>
        </p:blipFill>
        <p:spPr bwMode="auto">
          <a:xfrm>
            <a:off x="214282" y="1571612"/>
            <a:ext cx="846937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206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2 урок.</vt:lpstr>
      <vt:lpstr>Это  математический  рассказ.</vt:lpstr>
      <vt:lpstr>Это  задача.</vt:lpstr>
      <vt:lpstr>Найди  отличия.</vt:lpstr>
      <vt:lpstr> Исследуем: из чего состоит задача?</vt:lpstr>
      <vt:lpstr>Задачу можно зарисовать.</vt:lpstr>
      <vt:lpstr>Назови составные части задачи.</vt:lpstr>
      <vt:lpstr>Реши  задачу.</vt:lpstr>
      <vt:lpstr>Составь  задачу  по  рисункам.</vt:lpstr>
      <vt:lpstr>Рефлексия.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урок.</dc:title>
  <dc:creator>Роман</dc:creator>
  <cp:lastModifiedBy>BIZON</cp:lastModifiedBy>
  <cp:revision>8</cp:revision>
  <dcterms:created xsi:type="dcterms:W3CDTF">2012-02-28T13:36:48Z</dcterms:created>
  <dcterms:modified xsi:type="dcterms:W3CDTF">2014-02-20T14:46:16Z</dcterms:modified>
</cp:coreProperties>
</file>