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Sunday, February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Sunday, February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Sunday, February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Sunday, February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Sunday, February 10,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Sunday, February 10,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Sunday, February 10,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Sunday, February 10,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Sunday, February 10,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Sunday, February 10,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Sunday, February 10,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Sunday, February 10,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revosvet.com/foto/mebel/krovatka_01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tutmoidom.ru/images/mebel_dlya_kukol9_300_400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noopic.ru/d/67431/d/6184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wmirekukol.ru/uploads/posts/2009-09/1252767618_dscn1682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life.zp.ua/wp-content/uploads/2010/11/kukolnaya-mebel-sssr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.svet-vip.net/img/images/40/0/3610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abiki.ru/uploads/images/b/d/f/1/975/e1e34a0e10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et-chas.ru/upload/iblock/785/785eeaffe889dea2008b690a79ac089b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ollyshouse.ru/wp-content/uploads/2009/10/mebel-0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babiki.ru/uploads/images/c/4/0/3/975/e6b10a05e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oytown.ru/images/catalog/zoom/D7067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offy.com.ua/content/images/thumbs/0002499__.jpe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eka-raduga.ru/content/images/subgallery/69292bbd35d92638638acd41f28e070c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ir-igrushki.ru/published/publicdata/NEW/attachments/SC/products_pictures/4193_enl3h_enl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znaika-club.com.ua/upload/images_club/contests/1241696637/1243598134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Мебель для куклы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немецкого языка в 4 классе</a:t>
            </a:r>
          </a:p>
          <a:p>
            <a:r>
              <a:rPr lang="ru-RU" dirty="0" smtClean="0"/>
              <a:t>Защита проекта на тему «Наша квартира»</a:t>
            </a:r>
          </a:p>
          <a:p>
            <a:r>
              <a:rPr lang="ru-RU" dirty="0" smtClean="0"/>
              <a:t>Учитель Ручина Ольга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54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839816"/>
          </a:xfrm>
        </p:spPr>
        <p:txBody>
          <a:bodyPr>
            <a:normAutofit/>
          </a:bodyPr>
          <a:lstStyle/>
          <a:p>
            <a:r>
              <a:rPr lang="ru-RU" sz="6000" i="1" dirty="0" smtClean="0"/>
              <a:t>Назови предметы мебели по - </a:t>
            </a:r>
            <a:r>
              <a:rPr lang="ru-RU" sz="6000" i="1" dirty="0" err="1" smtClean="0"/>
              <a:t>немецки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336322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drevosvet.com/foto/mebel/krovatka_01.jp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22" y="1749107"/>
            <a:ext cx="5075555" cy="3359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532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utmoidom.ru/images/mebel_dlya_kukol9_300_400.jp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36712"/>
            <a:ext cx="7954624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86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noopic.ru/d/67431/d/6184.jp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15598"/>
            <a:ext cx="5400600" cy="5405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37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wmirekukol.ru/uploads/posts/2009-09/1252767618_dscn1682.jp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048672" cy="5472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44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life.zp.ua/wp-content/uploads/2010/11/kukolnaya-mebel-sssr.jp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22" y="1538605"/>
            <a:ext cx="5075555" cy="3780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08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.svet-vip.net/img/images/40/0/3610.jpg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47" y="1523047"/>
            <a:ext cx="3811905" cy="3811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612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 Вы  работали отлично!</a:t>
            </a:r>
            <a:endParaRPr lang="ru-RU" dirty="0"/>
          </a:p>
        </p:txBody>
      </p:sp>
      <p:pic>
        <p:nvPicPr>
          <p:cNvPr id="5" name="Объект 4" descr="http://www.babiki.ru/uploads/images/b/d/f/1/975/e1e34a0e10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966912"/>
            <a:ext cx="5524500" cy="414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7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вы видите на картине? Перечислите.</a:t>
            </a:r>
            <a:endParaRPr lang="ru-RU" dirty="0"/>
          </a:p>
        </p:txBody>
      </p:sp>
      <p:pic>
        <p:nvPicPr>
          <p:cNvPr id="6" name="Объект 5" descr="http://www.det-chas.ru/upload/iblock/785/785eeaffe889dea2008b690a79ac089b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8411"/>
            <a:ext cx="8229600" cy="4460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34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квартире много комнат. Дайте их названия по – </a:t>
            </a:r>
            <a:r>
              <a:rPr lang="ru-RU" dirty="0" err="1" smtClean="0"/>
              <a:t>немецки</a:t>
            </a:r>
            <a:endParaRPr lang="ru-RU" dirty="0"/>
          </a:p>
        </p:txBody>
      </p:sp>
      <p:pic>
        <p:nvPicPr>
          <p:cNvPr id="4" name="Объект 3" descr="http://www.dollyshouse.ru/wp-content/uploads/2009/10/mebel-01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0985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20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www.babiki.ru/uploads/images/c/4/0/3/975/e6b10a05e2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966912"/>
            <a:ext cx="5524500" cy="414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71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www.toytown.ru/images/catalog/zoom/D7067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768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86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toffy.com.ua/content/images/thumbs/0002499__.jpe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06489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62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www.eka-raduga.ru/content/images/subgallery/69292bbd35d92638638acd41f28e070c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344816" cy="4674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38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Мебель, сделанная из дерева</a:t>
            </a:r>
            <a:endParaRPr lang="ru-RU" dirty="0"/>
          </a:p>
        </p:txBody>
      </p:sp>
      <p:pic>
        <p:nvPicPr>
          <p:cNvPr id="5" name="Объект 4" descr="http://www.mir-igrushki.ru/published/publicdata/NEW/attachments/SC/products_pictures/4193_enl3h_enl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62175"/>
            <a:ext cx="5715000" cy="3752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00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Мебель, сделанная из бросового материала</a:t>
            </a:r>
            <a:endParaRPr lang="ru-RU" dirty="0"/>
          </a:p>
        </p:txBody>
      </p:sp>
      <p:pic>
        <p:nvPicPr>
          <p:cNvPr id="4" name="Объект 3" descr="http://www.znaika-club.com.ua/upload/images_club/contests/1241696637/1243598134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95475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246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63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Clarity</vt:lpstr>
      <vt:lpstr>Мебель для куклы</vt:lpstr>
      <vt:lpstr>Что вы видите на картине? Перечислите.</vt:lpstr>
      <vt:lpstr>В квартире много комнат. Дайте их названия по – немецки</vt:lpstr>
      <vt:lpstr>Презентация PowerPoint</vt:lpstr>
      <vt:lpstr>Презентация PowerPoint</vt:lpstr>
      <vt:lpstr>Презентация PowerPoint</vt:lpstr>
      <vt:lpstr>Презентация PowerPoint</vt:lpstr>
      <vt:lpstr>Мебель, сделанная из дерева</vt:lpstr>
      <vt:lpstr>Мебель, сделанная из бросового материала</vt:lpstr>
      <vt:lpstr>Назови предметы мебели по - немецки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 Вы  работали отлично!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Мебель для куклы</dc:title>
  <dc:creator>Admin</dc:creator>
  <cp:lastModifiedBy>Admin</cp:lastModifiedBy>
  <cp:revision>3</cp:revision>
  <dcterms:created xsi:type="dcterms:W3CDTF">2013-02-10T13:14:37Z</dcterms:created>
  <dcterms:modified xsi:type="dcterms:W3CDTF">2013-02-10T13:44:37Z</dcterms:modified>
</cp:coreProperties>
</file>