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D7D6BC-F93D-4049-B35B-33987AB0B52A}" type="datetimeFigureOut">
              <a:rPr lang="ru-RU" smtClean="0"/>
              <a:t>29.09.2014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003C1A-ABA5-45A9-A9D8-D36FA0F137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09271" y="2924944"/>
            <a:ext cx="3439035" cy="1944660"/>
          </a:xfrm>
        </p:spPr>
        <p:txBody>
          <a:bodyPr/>
          <a:lstStyle/>
          <a:p>
            <a:r>
              <a:rPr lang="en-US" dirty="0" smtClean="0"/>
              <a:t>Domestic</a:t>
            </a:r>
            <a:br>
              <a:rPr lang="en-US" dirty="0" smtClean="0"/>
            </a:br>
            <a:r>
              <a:rPr lang="en-US" dirty="0" smtClean="0"/>
              <a:t>Animals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6632"/>
            <a:ext cx="2664296" cy="2127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79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76312" y="63557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24384" y="63557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2456" y="121164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4384" y="1787704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2456" y="63557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624384" y="121164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20528" y="1231932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976312" y="1787704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19982" y="180758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68600" y="180799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O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24797" y="180799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76725" y="1807996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27694" y="2363768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79622" y="2363768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9982" y="238406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571910" y="238406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28107" y="238406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80035" y="238406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68054" y="2384060"/>
            <a:ext cx="64807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ятно 1 23"/>
          <p:cNvSpPr/>
          <p:nvPr/>
        </p:nvSpPr>
        <p:spPr>
          <a:xfrm>
            <a:off x="1372230" y="2445922"/>
            <a:ext cx="432048" cy="4523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Пятно 1 24"/>
          <p:cNvSpPr/>
          <p:nvPr/>
        </p:nvSpPr>
        <p:spPr>
          <a:xfrm>
            <a:off x="1979622" y="1293794"/>
            <a:ext cx="432048" cy="4523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Пятно 1 25"/>
          <p:cNvSpPr/>
          <p:nvPr/>
        </p:nvSpPr>
        <p:spPr>
          <a:xfrm>
            <a:off x="1380344" y="616509"/>
            <a:ext cx="432048" cy="4523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Пятно 1 26"/>
          <p:cNvSpPr/>
          <p:nvPr/>
        </p:nvSpPr>
        <p:spPr>
          <a:xfrm>
            <a:off x="1380344" y="1849566"/>
            <a:ext cx="432048" cy="4523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916" y="3584578"/>
            <a:ext cx="3982420" cy="248901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264" y="3293321"/>
            <a:ext cx="3819067" cy="2534906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191" y="3204857"/>
            <a:ext cx="2365956" cy="315460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389" y="3551877"/>
            <a:ext cx="2756940" cy="246056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2562" y="3584578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1.It’s an animal.</a:t>
            </a:r>
            <a:r>
              <a:rPr lang="ru-RU" dirty="0" smtClean="0"/>
              <a:t> </a:t>
            </a:r>
            <a:r>
              <a:rPr lang="en-US" dirty="0" smtClean="0"/>
              <a:t>It can jump, run and play with a ball. It eats mice and drinks milk.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611455" y="3812664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It’s an animal. It can run and bark. It eats bones and meat.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55232" y="3674164"/>
            <a:ext cx="4231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It’s a bird. It can fly and sometimes talk. It eats seeds and drinks water.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592562" y="3584578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It’s an animal. It can run and sleep a lot. It eats seeds and grass, drinks water. It lives in cages at home.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038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84</TotalTime>
  <Words>114</Words>
  <Application>Microsoft Office PowerPoint</Application>
  <PresentationFormat>Экран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Остин</vt:lpstr>
      <vt:lpstr>Domestic Animals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Вика</dc:creator>
  <cp:lastModifiedBy>Вика</cp:lastModifiedBy>
  <cp:revision>10</cp:revision>
  <dcterms:created xsi:type="dcterms:W3CDTF">2014-09-04T13:56:14Z</dcterms:created>
  <dcterms:modified xsi:type="dcterms:W3CDTF">2014-09-29T16:41:55Z</dcterms:modified>
</cp:coreProperties>
</file>