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510" y="-3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8D7D6BC-F93D-4049-B35B-33987AB0B52A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1003C1A-ABA5-45A9-A9D8-D36FA0F13770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7D6BC-F93D-4049-B35B-33987AB0B52A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03C1A-ABA5-45A9-A9D8-D36FA0F137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7D6BC-F93D-4049-B35B-33987AB0B52A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03C1A-ABA5-45A9-A9D8-D36FA0F137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7D6BC-F93D-4049-B35B-33987AB0B52A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03C1A-ABA5-45A9-A9D8-D36FA0F137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7D6BC-F93D-4049-B35B-33987AB0B52A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03C1A-ABA5-45A9-A9D8-D36FA0F137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7D6BC-F93D-4049-B35B-33987AB0B52A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03C1A-ABA5-45A9-A9D8-D36FA0F1377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7D6BC-F93D-4049-B35B-33987AB0B52A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03C1A-ABA5-45A9-A9D8-D36FA0F137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7D6BC-F93D-4049-B35B-33987AB0B52A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03C1A-ABA5-45A9-A9D8-D36FA0F137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7D6BC-F93D-4049-B35B-33987AB0B52A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03C1A-ABA5-45A9-A9D8-D36FA0F137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7D6BC-F93D-4049-B35B-33987AB0B52A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03C1A-ABA5-45A9-A9D8-D36FA0F13770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7D6BC-F93D-4049-B35B-33987AB0B52A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03C1A-ABA5-45A9-A9D8-D36FA0F137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8D7D6BC-F93D-4049-B35B-33987AB0B52A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61003C1A-ABA5-45A9-A9D8-D36FA0F1377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209271" y="2924944"/>
            <a:ext cx="3439035" cy="1944660"/>
          </a:xfrm>
        </p:spPr>
        <p:txBody>
          <a:bodyPr/>
          <a:lstStyle/>
          <a:p>
            <a:r>
              <a:rPr lang="en-US" dirty="0" smtClean="0"/>
              <a:t>Domestic</a:t>
            </a:r>
            <a:br>
              <a:rPr lang="en-US" dirty="0" smtClean="0"/>
            </a:br>
            <a:r>
              <a:rPr lang="en-US" dirty="0" smtClean="0"/>
              <a:t>Animals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116632"/>
            <a:ext cx="2664296" cy="2127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579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976312" y="635576"/>
            <a:ext cx="648072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624384" y="635576"/>
            <a:ext cx="648072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272456" y="1211640"/>
            <a:ext cx="648072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624384" y="1787704"/>
            <a:ext cx="648072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272456" y="635576"/>
            <a:ext cx="648072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624384" y="1211640"/>
            <a:ext cx="648072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920528" y="1231932"/>
            <a:ext cx="648072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976312" y="1787704"/>
            <a:ext cx="648072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219982" y="1807586"/>
            <a:ext cx="648072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568600" y="1807996"/>
            <a:ext cx="648072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O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924797" y="1807996"/>
            <a:ext cx="648072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276725" y="1807996"/>
            <a:ext cx="648072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627694" y="2363768"/>
            <a:ext cx="648072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979622" y="2363768"/>
            <a:ext cx="648072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219982" y="2384060"/>
            <a:ext cx="648072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4571910" y="2384060"/>
            <a:ext cx="648072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928107" y="2384060"/>
            <a:ext cx="648072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280035" y="2384060"/>
            <a:ext cx="648072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5868054" y="2384060"/>
            <a:ext cx="648072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Пятно 1 23"/>
          <p:cNvSpPr/>
          <p:nvPr/>
        </p:nvSpPr>
        <p:spPr>
          <a:xfrm>
            <a:off x="1372230" y="2445922"/>
            <a:ext cx="432048" cy="45234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4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5" name="Пятно 1 24"/>
          <p:cNvSpPr/>
          <p:nvPr/>
        </p:nvSpPr>
        <p:spPr>
          <a:xfrm>
            <a:off x="1979622" y="1293794"/>
            <a:ext cx="432048" cy="45234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6" name="Пятно 1 25"/>
          <p:cNvSpPr/>
          <p:nvPr/>
        </p:nvSpPr>
        <p:spPr>
          <a:xfrm>
            <a:off x="1380344" y="616509"/>
            <a:ext cx="432048" cy="45234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7" name="Пятно 1 26"/>
          <p:cNvSpPr/>
          <p:nvPr/>
        </p:nvSpPr>
        <p:spPr>
          <a:xfrm>
            <a:off x="1380344" y="1849566"/>
            <a:ext cx="432048" cy="45234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4916" y="3584578"/>
            <a:ext cx="3982420" cy="2489013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1264" y="3293321"/>
            <a:ext cx="3819067" cy="2534906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9191" y="3204857"/>
            <a:ext cx="2365956" cy="3154608"/>
          </a:xfrm>
          <a:prstGeom prst="rect">
            <a:avLst/>
          </a:prstGeom>
        </p:spPr>
      </p:pic>
      <p:pic>
        <p:nvPicPr>
          <p:cNvPr id="28" name="Рисунок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0389" y="3551877"/>
            <a:ext cx="2756940" cy="2460569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592562" y="3584578"/>
            <a:ext cx="39604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1.It’s an animal.</a:t>
            </a:r>
            <a:r>
              <a:rPr lang="ru-RU" dirty="0" smtClean="0"/>
              <a:t> </a:t>
            </a:r>
            <a:r>
              <a:rPr lang="en-US" dirty="0" smtClean="0"/>
              <a:t>It can jump, run and play with a ball. It eats mice and drinks milk.</a:t>
            </a:r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611455" y="3812664"/>
            <a:ext cx="3744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2. It’s an animal. It can run and bark. It eats bones and meat.</a:t>
            </a:r>
            <a:endParaRPr lang="ru-RU" dirty="0"/>
          </a:p>
        </p:txBody>
      </p:sp>
      <p:sp>
        <p:nvSpPr>
          <p:cNvPr id="33" name="TextBox 32"/>
          <p:cNvSpPr txBox="1"/>
          <p:nvPr/>
        </p:nvSpPr>
        <p:spPr>
          <a:xfrm>
            <a:off x="555232" y="3674164"/>
            <a:ext cx="42317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3. It’s a bird. It can fly and sometimes talk. It eats seeds and drinks water.</a:t>
            </a:r>
            <a:endParaRPr lang="ru-RU" dirty="0"/>
          </a:p>
        </p:txBody>
      </p:sp>
      <p:sp>
        <p:nvSpPr>
          <p:cNvPr id="34" name="TextBox 33"/>
          <p:cNvSpPr txBox="1"/>
          <p:nvPr/>
        </p:nvSpPr>
        <p:spPr>
          <a:xfrm>
            <a:off x="592562" y="3584578"/>
            <a:ext cx="38884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4. It’s an animal. It can run and sleep a lot. It eats seeds and grass, drinks water. It lives in cages at home.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0385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2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2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2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2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2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31" grpId="0"/>
      <p:bldP spid="31" grpId="1"/>
      <p:bldP spid="32" grpId="0"/>
      <p:bldP spid="32" grpId="1"/>
      <p:bldP spid="33" grpId="0"/>
      <p:bldP spid="33" grpId="1"/>
      <p:bldP spid="34" grpId="0"/>
      <p:bldP spid="34" grpId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84</TotalTime>
  <Words>114</Words>
  <Application>Microsoft Office PowerPoint</Application>
  <PresentationFormat>Экран (4:3)</PresentationFormat>
  <Paragraphs>28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Остин</vt:lpstr>
      <vt:lpstr>Domestic Animals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Вика</dc:creator>
  <cp:lastModifiedBy>Вика</cp:lastModifiedBy>
  <cp:revision>10</cp:revision>
  <dcterms:created xsi:type="dcterms:W3CDTF">2014-09-04T13:56:14Z</dcterms:created>
  <dcterms:modified xsi:type="dcterms:W3CDTF">2014-09-29T16:41:55Z</dcterms:modified>
</cp:coreProperties>
</file>