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0639-3580-4A7F-ADF1-482D3258A316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2B40-3567-48C1-80FB-1085431754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14356"/>
            <a:ext cx="7143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Der Sommer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лето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453206" cy="44204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f021389afdf9e6df58cbeb9e01272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360e9a49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95225"/>
            <a:ext cx="5000660" cy="6667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323032_676481246667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f3a87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572427" cy="682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w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356547"/>
            <a:ext cx="8591906" cy="434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y_dayd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795315" cy="5515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toon_kid_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98" y="214290"/>
            <a:ext cx="6514526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adingManiac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997501" cy="6003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2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4929222" cy="681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losipedy-mechty-1-devochka_na_velosipe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67" y="0"/>
            <a:ext cx="5500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ч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3" y="327467"/>
            <a:ext cx="8531517" cy="617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2012-09-11T13:24:38Z</dcterms:created>
  <dcterms:modified xsi:type="dcterms:W3CDTF">2012-09-11T13:42:17Z</dcterms:modified>
</cp:coreProperties>
</file>