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31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61B552-E60E-4D12-A0FF-E594659B6A2B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7C996D-F8A0-4968-82E3-9EB92FB98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5878-F523-4CDA-9301-9AA6FAFE8531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F4647-68A6-4A50-B44B-5BE2FCFF9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AF16-54D9-4089-A14F-A219000E6681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1C5D-81DE-43FD-BBC5-DA6A472D9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4CABD-7E35-4BEA-B5DD-9E5099A7EDC0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E782-60C1-40D4-8BAE-9A4CEEADF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05AF38-B491-4A68-88C7-49F215D99C3F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AAE07-CE4E-43A0-9547-5CBF540DD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9B6E-D9C7-48F8-B816-52EFB55E0868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76BF2-48D4-437E-89A1-4A6182284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EC22-36A4-4BBB-89F6-97D35B6E302C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887D-D4DC-4055-8E0E-58C5EFF44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0C9E-3BC5-4912-B59A-C4FD419C6A50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5348-EA13-43DF-970D-06E93434E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D3E67-A798-47E9-BCCC-E6DCF1A06CB3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94726B-D755-4027-B8DC-037C6F541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F3C6-49D2-4D0E-9CCB-AB0742C5EC0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8AC7-0C44-4D8A-A705-6F0228B7D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D7D9D4-E033-4376-9746-E526E61D5465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825DD-5EB2-4BC4-9CB6-4FA12CC8F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71E9C88-10FA-4596-9E5F-51F033B60B61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7084223-5AD5-4D23-9EC7-4F4030723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4" r:id="rId2"/>
    <p:sldLayoutId id="2147483792" r:id="rId3"/>
    <p:sldLayoutId id="2147483785" r:id="rId4"/>
    <p:sldLayoutId id="2147483786" r:id="rId5"/>
    <p:sldLayoutId id="2147483787" r:id="rId6"/>
    <p:sldLayoutId id="2147483793" r:id="rId7"/>
    <p:sldLayoutId id="2147483788" r:id="rId8"/>
    <p:sldLayoutId id="2147483794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Century Gothic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8%D1%87%D0%B0%D1%81%D1%82%D0%B8%D0%B5_%28%D0%BB%D0%B8%D0%BD%D0%B3%D0%B2%D0%B8%D1%81%D1%82%D0%B8%D0%BA%D0%B0%29" TargetMode="External"/><Relationship Id="rId2" Type="http://schemas.openxmlformats.org/officeDocument/2006/relationships/hyperlink" Target="http://ru.wikipedia.org/wiki/%D0%98%D0%BC%D1%8F_%D0%BF%D1%80%D0%B8%D0%BB%D0%B0%D0%B3%D0%B0%D1%82%D0%B5%D0%BB%D1%8C%D0%BD%D0%BE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5%D0%B7%D1%8E%D0%BC%D0%B5" TargetMode="External"/><Relationship Id="rId5" Type="http://schemas.openxmlformats.org/officeDocument/2006/relationships/hyperlink" Target="http://ru.wikipedia.org/wiki/%D0%94%D0%B5%D0%B5%D0%BF%D1%80%D0%B8%D1%87%D0%B0%D1%81%D1%82%D0%B8%D0%B5" TargetMode="External"/><Relationship Id="rId4" Type="http://schemas.openxmlformats.org/officeDocument/2006/relationships/hyperlink" Target="http://ru.wikipedia.org/wiki/%D0%93%D0%BB%D0%B0%D0%B3%D0%BE%D0%B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помочь ребенку в выполнении домашних заданий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Академия родительских наук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04664"/>
            <a:ext cx="9144000" cy="1728192"/>
          </a:xfrm>
          <a:noFill/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7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sz="4100" b="1" dirty="0" smtClean="0">
                <a:solidFill>
                  <a:schemeClr val="accent1"/>
                </a:solidFill>
              </a:rPr>
              <a:t>Вспомните свою первую учительницу.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100" b="1" dirty="0" smtClean="0">
                <a:solidFill>
                  <a:schemeClr val="accent1"/>
                </a:solidFill>
              </a:rPr>
              <a:t>Как её звали, чем она Вам запомнилась?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 </a:t>
            </a:r>
          </a:p>
        </p:txBody>
      </p:sp>
      <p:pic>
        <p:nvPicPr>
          <p:cNvPr id="5" name="Содержимое 4" descr="первая учительниц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5627993" cy="3564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b="1" dirty="0" smtClean="0">
                <a:solidFill>
                  <a:schemeClr val="accent1"/>
                </a:solidFill>
              </a:rPr>
              <a:t>Назовите  свои самые любимые предметы в начальной школе.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58700101_Oy_a_menya_takoy_zhe_buyl_A_u_Va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 rot="19976417">
            <a:off x="1104900" y="2174875"/>
            <a:ext cx="2173288" cy="3005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post-3-13003880002673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 rot="1336773">
            <a:off x="5578475" y="2046288"/>
            <a:ext cx="2233613" cy="2976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461568" cy="4187952"/>
          </a:xfrm>
          <a:noFill/>
          <a:ln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accent1"/>
                </a:solidFill>
              </a:rPr>
              <a:t>Вспомните, как ваши родители помогали Вам с домашними заданиями.</a:t>
            </a:r>
          </a:p>
        </p:txBody>
      </p:sp>
      <p:pic>
        <p:nvPicPr>
          <p:cNvPr id="4" name="Рисунок 3" descr="sovety-roditelya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4278890" cy="3893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8964488" cy="4187952"/>
          </a:xfrm>
          <a:noFill/>
          <a:ln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b="1" dirty="0" smtClean="0">
                <a:solidFill>
                  <a:schemeClr val="accent1"/>
                </a:solidFill>
              </a:rPr>
              <a:t>Как Вы считаете, нужны ли в начальной школе домашние задания?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200" dirty="0"/>
          </a:p>
        </p:txBody>
      </p:sp>
      <p:pic>
        <p:nvPicPr>
          <p:cNvPr id="4" name="Рисунок 3" descr="main-3794-2883e935f1fea54189b3161e8434b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348880"/>
            <a:ext cx="5238750" cy="3476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>
                <a:solidFill>
                  <a:schemeClr val="accent1"/>
                </a:solidFill>
              </a:rPr>
              <a:t>Школьные годы -  чудесные? Почему?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4000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shkolnye-gody-chudesnye_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988840"/>
            <a:ext cx="5467325" cy="36425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1206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Первая строка —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 </a:t>
            </a:r>
            <a:r>
              <a:rPr lang="ru-RU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синквейна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заключает в себе одно слово 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Вторая строка — два слова (чаще всего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tooltip="Имя прилагательное"/>
              </a:rPr>
              <a:t>прилагательные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или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tooltip="Причастие (лингвистика)"/>
              </a:rPr>
              <a:t>причастия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Третья строка — образована тремя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tooltip="Глагол"/>
              </a:rPr>
              <a:t>глаголами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или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5" tooltip="Деепричастие"/>
              </a:rPr>
              <a:t>деепричастиями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описывающими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характерные действия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объекта.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Четвертая строка — фраза из четырёх слов, выражающая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личное отношение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автора к описываемому предмету или объекту.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Пятая строка — одно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слово-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tooltip="Резюме"/>
              </a:rPr>
              <a:t>резюме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характеризующее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суть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предмета или объекта.</a:t>
            </a:r>
          </a:p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892480" cy="4187952"/>
          </a:xfrm>
        </p:spPr>
        <p:txBody>
          <a:bodyPr/>
          <a:lstStyle/>
          <a:p>
            <a:r>
              <a:rPr lang="ru-RU" sz="3600" b="1" dirty="0" smtClean="0"/>
              <a:t>Жизнь.</a:t>
            </a:r>
          </a:p>
          <a:p>
            <a:r>
              <a:rPr lang="ru-RU" sz="3600" b="1" dirty="0" smtClean="0"/>
              <a:t>Активная, бурная.</a:t>
            </a:r>
          </a:p>
          <a:p>
            <a:r>
              <a:rPr lang="ru-RU" sz="3600" b="1" dirty="0" smtClean="0"/>
              <a:t>Воспитывает, развивает, учит.</a:t>
            </a:r>
          </a:p>
          <a:p>
            <a:r>
              <a:rPr lang="ru-RU" sz="3600" b="1" dirty="0" smtClean="0"/>
              <a:t>Дает возможность реализовать себя.</a:t>
            </a:r>
          </a:p>
          <a:p>
            <a:r>
              <a:rPr lang="ru-RU" sz="3600" b="1" dirty="0" smtClean="0"/>
              <a:t>Искусство.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86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Century Gothic</vt:lpstr>
      <vt:lpstr>Arial</vt:lpstr>
      <vt:lpstr>Wingdings 2</vt:lpstr>
      <vt:lpstr>Verdana</vt:lpstr>
      <vt:lpstr>Calibri</vt:lpstr>
      <vt:lpstr>Аспект</vt:lpstr>
      <vt:lpstr>Как помочь ребенку в выполнении домашних заданий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ребенку в выполнении домашних заданий</dc:title>
  <dc:creator>Марина</dc:creator>
  <cp:lastModifiedBy>Марина</cp:lastModifiedBy>
  <cp:revision>16</cp:revision>
  <dcterms:created xsi:type="dcterms:W3CDTF">2012-10-07T13:05:22Z</dcterms:created>
  <dcterms:modified xsi:type="dcterms:W3CDTF">2012-10-15T20:19:47Z</dcterms:modified>
</cp:coreProperties>
</file>