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Сложение и вычитание чисел в пределах 3.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dirty="0" err="1" smtClean="0"/>
              <a:t>Сидельникова</a:t>
            </a:r>
            <a:r>
              <a:rPr lang="ru-RU" sz="1600" dirty="0" smtClean="0"/>
              <a:t> Татьяна Борисовна, учитель начальных классов, </a:t>
            </a:r>
          </a:p>
          <a:p>
            <a:pPr>
              <a:buNone/>
            </a:pPr>
            <a:r>
              <a:rPr lang="ru-RU" sz="1600" dirty="0" smtClean="0"/>
              <a:t> математика,1 класс коррекционной школы </a:t>
            </a:r>
            <a:r>
              <a:rPr lang="en-US" sz="1600" dirty="0" smtClean="0"/>
              <a:t>VIII</a:t>
            </a:r>
            <a:r>
              <a:rPr lang="ru-RU" sz="1600" dirty="0" smtClean="0"/>
              <a:t> вида.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Начертите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429124" y="3429000"/>
            <a:ext cx="214314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500298" y="2786058"/>
            <a:ext cx="4143404" cy="142876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2464579" y="2107397"/>
            <a:ext cx="4357718" cy="242889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571736" y="3429000"/>
            <a:ext cx="4643470" cy="14287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ocs.google.com/viewer?url=http%3A%2F%2Fnsportal.ru%2Fsites%2Fdefault%2Ffiles%2F2013%2F1%2Fzolotaya_osen.pptx&amp;docid=3e4d537f57aa2cfb3e602ed39c3afeb1&amp;a=bi&amp;pagenumber=2&amp;w=52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286808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литературы и Интернет-ресурсов: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1.Картинка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два ежа </a:t>
            </a: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https://www.google.ru/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2.Картинка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три медведя . </a:t>
            </a: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https://www.google.ru/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3.Математика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для детей 5-6 лет. Методическое пособие к рабочей тетради. Е. В. Колесникова, Творческий центр, Москва, 2007.</a:t>
            </a:r>
          </a:p>
          <a:p>
            <a:pPr lvl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4.Картинка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два зайчика . </a:t>
            </a: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https://www.google.ru/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5.Картинка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две елочки </a:t>
            </a:r>
            <a:r>
              <a:rPr lang="ru-RU" sz="19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https://www.google.ru/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Геометрическое лото»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071538" y="1928802"/>
            <a:ext cx="785818" cy="7143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857364"/>
            <a:ext cx="857256" cy="78581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000628" y="1785926"/>
            <a:ext cx="1428760" cy="785818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215206" y="1928802"/>
            <a:ext cx="1643074" cy="64294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643834" y="2928934"/>
            <a:ext cx="785818" cy="7143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785786" y="2786058"/>
            <a:ext cx="1428760" cy="785818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2857496"/>
            <a:ext cx="857256" cy="78581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785786" y="4000504"/>
            <a:ext cx="1643074" cy="64294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071802" y="4000504"/>
            <a:ext cx="857256" cy="78581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000628" y="4000504"/>
            <a:ext cx="1428760" cy="785818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643834" y="4000504"/>
            <a:ext cx="785818" cy="7143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143240" y="5072074"/>
            <a:ext cx="785818" cy="7143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928662" y="5000636"/>
            <a:ext cx="1428760" cy="785818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929190" y="5214950"/>
            <a:ext cx="1643074" cy="64294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715272" y="5000636"/>
            <a:ext cx="857256" cy="78581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2643174" y="2928934"/>
            <a:ext cx="1643074" cy="64294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1785926"/>
            <a:ext cx="642942" cy="271464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1785918" y="4500570"/>
            <a:ext cx="642942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1785926"/>
            <a:ext cx="642942" cy="271464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0800000">
            <a:off x="4286248" y="4500570"/>
            <a:ext cx="642942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643702" y="1857364"/>
            <a:ext cx="642942" cy="271464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6643702" y="4572008"/>
            <a:ext cx="642942" cy="7143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«Цветные примеры»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2+1=            1+1=            2-1=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85786" y="5072074"/>
            <a:ext cx="857256" cy="85725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071934" y="5072074"/>
            <a:ext cx="857256" cy="85725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858016" y="5072074"/>
            <a:ext cx="857256" cy="8572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785918" y="1571612"/>
            <a:ext cx="857256" cy="8572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857752" y="1571612"/>
            <a:ext cx="857256" cy="85725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858148" y="1571612"/>
            <a:ext cx="857256" cy="85725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ejik-land.ru/tale/4500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571504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Решите примеры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1+1=                         2-1=</a:t>
            </a:r>
          </a:p>
          <a:p>
            <a:pPr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2+1=                         3-1=</a:t>
            </a:r>
          </a:p>
          <a:p>
            <a:pPr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1+2=                         3-2=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196752"/>
            <a:ext cx="576064" cy="5760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2852936"/>
            <a:ext cx="576064" cy="5760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4509120"/>
            <a:ext cx="504056" cy="5040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20272" y="1196752"/>
            <a:ext cx="648072" cy="6480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2852936"/>
            <a:ext cx="576064" cy="64807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0272" y="4509120"/>
            <a:ext cx="504056" cy="50405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Физ.минутка</a:t>
            </a:r>
            <a:endParaRPr lang="ru-RU" dirty="0"/>
          </a:p>
        </p:txBody>
      </p:sp>
      <p:pic>
        <p:nvPicPr>
          <p:cNvPr id="4" name="Содержимое 3" descr="http://www.gandex.ru/upl/oboi/gandex.ru-13546_c69562e3f2879eaf1f4a349288da279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54163"/>
            <a:ext cx="3714776" cy="2374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-fotki.yandex.ru/get/6523/141394919.82/0_98aa2_359898a1_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571612"/>
            <a:ext cx="371477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3571868" y="4357694"/>
            <a:ext cx="2286016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3438" y="5214950"/>
            <a:ext cx="214314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5400" dirty="0" smtClean="0">
                <a:latin typeface="Monotype Corsiva" pitchFamily="66" charset="0"/>
                <a:cs typeface="Times New Roman" pitchFamily="18" charset="0"/>
              </a:rPr>
              <a:t>2м.+1м.=3м.</a:t>
            </a:r>
            <a:endParaRPr lang="ru-RU" sz="54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4" descr="http://kids.bcm.ru/pictures/tales/3_medvedya/m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44291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85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85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38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385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8277252" cy="121444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Сравните числа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786058"/>
            <a:ext cx="8686800" cy="32940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3     2           1      2             1      3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&lt;                  &gt;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92893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2857496"/>
            <a:ext cx="571504" cy="5000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58082" y="2928934"/>
            <a:ext cx="571504" cy="5000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</TotalTime>
  <Words>149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Сложение и вычитание чисел в пределах 3.</vt:lpstr>
      <vt:lpstr>« Геометрическое лото»</vt:lpstr>
      <vt:lpstr>Слайд 3</vt:lpstr>
      <vt:lpstr>«Цветные примеры»</vt:lpstr>
      <vt:lpstr>Слайд 5</vt:lpstr>
      <vt:lpstr>Решите примеры</vt:lpstr>
      <vt:lpstr>Физ.минутка</vt:lpstr>
      <vt:lpstr>Решите задачу</vt:lpstr>
      <vt:lpstr>Сравните числа </vt:lpstr>
      <vt:lpstr>Начертите</vt:lpstr>
      <vt:lpstr>Слайд 11</vt:lpstr>
      <vt:lpstr>Список литературы и Интернет-ресурсов: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Геометрическое лото»</dc:title>
  <cp:lastModifiedBy>Admin</cp:lastModifiedBy>
  <cp:revision>19</cp:revision>
  <dcterms:modified xsi:type="dcterms:W3CDTF">2014-02-19T15:42:30Z</dcterms:modified>
</cp:coreProperties>
</file>