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79" autoAdjust="0"/>
  </p:normalViewPr>
  <p:slideViewPr>
    <p:cSldViewPr>
      <p:cViewPr varScale="1">
        <p:scale>
          <a:sx n="59" d="100"/>
          <a:sy n="59" d="100"/>
        </p:scale>
        <p:origin x="-168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595E3E-7CD3-4058-BC00-E69545EAF16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D9807B-AE8E-4411-97CC-B9C76AC5A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на\Pictures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312" y="2924944"/>
            <a:ext cx="6192688" cy="393305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6000" y="-459432"/>
            <a:ext cx="6172200" cy="3384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ОТКРЫТЫЙ </a:t>
            </a:r>
            <a:r>
              <a:rPr lang="ru-RU" dirty="0" smtClean="0"/>
              <a:t>УРОК ПО АНГЛИЙСКОМУ ЯЗЫКУ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2-ОМ «Б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Учитель: </a:t>
            </a:r>
            <a:r>
              <a:rPr lang="ru-RU" dirty="0" err="1" smtClean="0"/>
              <a:t>Курятникова</a:t>
            </a:r>
            <a:r>
              <a:rPr lang="ru-RU" dirty="0" smtClean="0"/>
              <a:t> А.В.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11188" y="1436688"/>
            <a:ext cx="75612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dirty="0"/>
              <a:t>Thank you for your work today. It was fantastic!</a:t>
            </a:r>
          </a:p>
          <a:p>
            <a:pPr algn="ctr"/>
            <a:r>
              <a:rPr lang="en-US" sz="2800" b="1" dirty="0"/>
              <a:t>Now the lesson is over, good-bye!</a:t>
            </a:r>
            <a:r>
              <a:rPr lang="ru-RU" sz="2800" b="1" dirty="0"/>
              <a:t> </a:t>
            </a:r>
          </a:p>
        </p:txBody>
      </p:sp>
      <p:pic>
        <p:nvPicPr>
          <p:cNvPr id="15363" name="Picture 12" descr="0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57563"/>
            <a:ext cx="237648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 descr="big_smiles_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213100"/>
            <a:ext cx="237648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Pictures\0020790_1341731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132856"/>
            <a:ext cx="5677222" cy="43924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dirty="0" smtClean="0"/>
              <a:t>Систематизировать знания учащихся по теме «Семья»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зарядка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6174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Good morning, father! </a:t>
            </a:r>
            <a:endParaRPr kumimoji="0" lang="ru-RU" sz="5400" b="1" i="0" u="none" strike="noStrike" cap="none" normalizeH="0" baseline="3000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Good morning, mother!</a:t>
            </a:r>
            <a:br>
              <a:rPr kumimoji="0" lang="en-US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Kiss your little son!</a:t>
            </a:r>
            <a:br>
              <a:rPr kumimoji="0" lang="en-US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Good morning, sister!</a:t>
            </a:r>
            <a:endParaRPr lang="ru-RU" sz="5400" b="1" baseline="300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Good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morning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5400" b="1" i="0" u="none" strike="noStrike" cap="none" normalizeH="0" baseline="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brother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b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5400" b="1" i="0" u="none" strike="noStrike" cap="none" normalizeH="0" baseline="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Good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morning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5400" b="1" i="0" u="none" strike="noStrike" cap="none" normalizeH="0" baseline="3000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everyone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Анна\Pictures\1309504345_semya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347864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 smtClean="0"/>
              <a:t>Crossword puzzle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599" y="1052740"/>
          <a:ext cx="7416823" cy="5616620"/>
        </p:xfrm>
        <a:graphic>
          <a:graphicData uri="http://schemas.openxmlformats.org/drawingml/2006/table">
            <a:tbl>
              <a:tblPr/>
              <a:tblGrid>
                <a:gridCol w="1058437"/>
                <a:gridCol w="917683"/>
                <a:gridCol w="924332"/>
                <a:gridCol w="917683"/>
                <a:gridCol w="810177"/>
                <a:gridCol w="916572"/>
                <a:gridCol w="917683"/>
                <a:gridCol w="954256"/>
              </a:tblGrid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4400" b="1" baseline="30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baseline="30000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4400" b="1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7" marR="18367" marT="18367" marB="183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Задание на распознавание лексических единиц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Join the Parts of the Words!</a:t>
            </a: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860357" y="1967975"/>
            <a:ext cx="73613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                TER                BRO                          CLE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FAT                      THER                NT                MOTHER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SIS                HER           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                      THER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                TER                   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UN                  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DAUGH               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               GRAND          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Line 13"/>
          <p:cNvSpPr>
            <a:spLocks noChangeShapeType="1"/>
          </p:cNvSpPr>
          <p:nvPr/>
        </p:nvSpPr>
        <p:spPr bwMode="auto">
          <a:xfrm>
            <a:off x="1475656" y="5949280"/>
            <a:ext cx="16557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14"/>
          <p:cNvSpPr>
            <a:spLocks noChangeShapeType="1"/>
          </p:cNvSpPr>
          <p:nvPr/>
        </p:nvSpPr>
        <p:spPr bwMode="auto">
          <a:xfrm flipV="1">
            <a:off x="6156176" y="5562600"/>
            <a:ext cx="115093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 flipH="1" flipV="1">
            <a:off x="3635896" y="5517232"/>
            <a:ext cx="1727547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19"/>
          <p:cNvSpPr>
            <a:spLocks noChangeShapeType="1"/>
          </p:cNvSpPr>
          <p:nvPr/>
        </p:nvSpPr>
        <p:spPr bwMode="auto">
          <a:xfrm>
            <a:off x="1547664" y="5445224"/>
            <a:ext cx="18002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auto">
          <a:xfrm flipV="1">
            <a:off x="7164288" y="4797152"/>
            <a:ext cx="15843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26"/>
          <p:cNvSpPr>
            <a:spLocks noChangeShapeType="1"/>
          </p:cNvSpPr>
          <p:nvPr/>
        </p:nvSpPr>
        <p:spPr bwMode="auto">
          <a:xfrm flipV="1">
            <a:off x="7812360" y="4869160"/>
            <a:ext cx="10795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27"/>
          <p:cNvSpPr>
            <a:spLocks noChangeShapeType="1"/>
          </p:cNvSpPr>
          <p:nvPr/>
        </p:nvSpPr>
        <p:spPr bwMode="auto">
          <a:xfrm flipV="1">
            <a:off x="6156176" y="5517232"/>
            <a:ext cx="504056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28"/>
          <p:cNvSpPr>
            <a:spLocks noChangeShapeType="1"/>
          </p:cNvSpPr>
          <p:nvPr/>
        </p:nvSpPr>
        <p:spPr bwMode="auto">
          <a:xfrm>
            <a:off x="4067944" y="4653136"/>
            <a:ext cx="18002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29"/>
          <p:cNvSpPr>
            <a:spLocks noChangeShapeType="1"/>
          </p:cNvSpPr>
          <p:nvPr/>
        </p:nvSpPr>
        <p:spPr bwMode="auto">
          <a:xfrm>
            <a:off x="8676456" y="5733256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30"/>
          <p:cNvSpPr>
            <a:spLocks noChangeShapeType="1"/>
          </p:cNvSpPr>
          <p:nvPr/>
        </p:nvSpPr>
        <p:spPr bwMode="auto">
          <a:xfrm>
            <a:off x="2843808" y="5589240"/>
            <a:ext cx="16573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Употребите глагол </a:t>
            </a:r>
            <a:r>
              <a:rPr lang="en-US" dirty="0" smtClean="0"/>
              <a:t>Have or Has </a:t>
            </a:r>
            <a:r>
              <a:rPr lang="ru-RU" dirty="0" smtClean="0"/>
              <a:t>в следующих предложениях: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44824"/>
            <a:ext cx="545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Tom </a:t>
            </a:r>
            <a:r>
              <a:rPr lang="en-US" sz="4800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got a small family.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8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got a nice ball.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Kate </a:t>
            </a:r>
            <a:r>
              <a:rPr lang="en-US" sz="4800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got a mother.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 </a:t>
            </a:r>
            <a:r>
              <a:rPr lang="en-US" sz="4800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got a little brother.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4800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she got a sister? </a:t>
            </a:r>
            <a:r>
              <a:rPr kumimoji="0" lang="ru-RU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Анна\Pictures\DSemi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92896"/>
            <a:ext cx="2771800" cy="43651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Динамическая пауза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5679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370663" y="97795"/>
            <a:ext cx="4026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Hands up, hands down.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Hands on hips, sit down.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Stand up, hands to the sides.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Bend left, bend right,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Hands on hips, one, two, three, hop.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One, two, three, stop. Stand still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Анна\Pictures\autogen_ebook_i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268760"/>
            <a:ext cx="2987824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Составьте предложения используя следующие слова: 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2263331"/>
            <a:ext cx="56166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got, mother, a, has, Kate.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you, Have, family, a got?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have, I, got, a, brother.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father, Have, you, a, got?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Анна\Pictures\3519306-human-family-with-mother-father-and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85192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up a story about your family.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84482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84784"/>
            <a:ext cx="6462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name is…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have got a family.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have got a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mother’s name is…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father’s name is…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have got……..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brother’s name is…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</TotalTime>
  <Words>326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ОТКРЫТЫЙ УРОК ПО АНГЛИЙСКОМУ ЯЗЫКУ  ВО 2-ОМ «Б» Учитель: Курятникова А.В. </vt:lpstr>
      <vt:lpstr>Цель урока:</vt:lpstr>
      <vt:lpstr>Фонетическая зарядка</vt:lpstr>
      <vt:lpstr>Crossword puzzle</vt:lpstr>
      <vt:lpstr>Задание на распознавание лексических единиц  Join the Parts of the Words!</vt:lpstr>
      <vt:lpstr>Употребите глагол Have or Has в следующих предложениях:</vt:lpstr>
      <vt:lpstr>Динамическая пауза</vt:lpstr>
      <vt:lpstr>Составьте предложения используя следующие слова: </vt:lpstr>
      <vt:lpstr>Make up a story about your family. 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английскому языку во 2-ом классе</dc:title>
  <dc:creator>Анна</dc:creator>
  <cp:lastModifiedBy>Анна</cp:lastModifiedBy>
  <cp:revision>25</cp:revision>
  <dcterms:created xsi:type="dcterms:W3CDTF">2014-04-21T07:01:44Z</dcterms:created>
  <dcterms:modified xsi:type="dcterms:W3CDTF">2014-04-24T17:55:01Z</dcterms:modified>
</cp:coreProperties>
</file>