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3A2A-0A61-44A0-88A4-14754F849BDA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003256-C4A2-4EB1-9F22-E52BA668EC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3A2A-0A61-44A0-88A4-14754F849BDA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3256-C4A2-4EB1-9F22-E52BA668EC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3A2A-0A61-44A0-88A4-14754F849BDA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3256-C4A2-4EB1-9F22-E52BA668EC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3A2A-0A61-44A0-88A4-14754F849BDA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8003256-C4A2-4EB1-9F22-E52BA668EC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3A2A-0A61-44A0-88A4-14754F849BDA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3256-C4A2-4EB1-9F22-E52BA668EC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3A2A-0A61-44A0-88A4-14754F849BDA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3256-C4A2-4EB1-9F22-E52BA668EC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3A2A-0A61-44A0-88A4-14754F849BDA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8003256-C4A2-4EB1-9F22-E52BA668ECF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3A2A-0A61-44A0-88A4-14754F849BDA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3256-C4A2-4EB1-9F22-E52BA668EC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3A2A-0A61-44A0-88A4-14754F849BDA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3256-C4A2-4EB1-9F22-E52BA668EC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3A2A-0A61-44A0-88A4-14754F849BDA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3256-C4A2-4EB1-9F22-E52BA668EC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3A2A-0A61-44A0-88A4-14754F849BDA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03256-C4A2-4EB1-9F22-E52BA668ECF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C23A2A-0A61-44A0-88A4-14754F849BDA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003256-C4A2-4EB1-9F22-E52BA668ECF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zoom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428735"/>
            <a:ext cx="8458200" cy="4647051"/>
          </a:xfrm>
        </p:spPr>
        <p:txBody>
          <a:bodyPr/>
          <a:lstStyle/>
          <a:p>
            <a:pPr algn="ctr"/>
            <a:r>
              <a:rPr lang="ru-RU" dirty="0" smtClean="0"/>
              <a:t>Урок изобразительного искусства 2 класс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Мы рисуем сказочную птицу.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652ab_454e46a3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857232"/>
            <a:ext cx="7643865" cy="5286412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5953390_35401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857232"/>
            <a:ext cx="7929617" cy="5429288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ти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8072494" cy="5572164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dbe07bd1c8299154d294a1e8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8143932" cy="5429288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714356"/>
            <a:ext cx="5786478" cy="5500726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9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714356"/>
            <a:ext cx="7500990" cy="5357850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_yanvarya_2009_141y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4071966" cy="5786478"/>
          </a:xfrm>
        </p:spPr>
      </p:pic>
      <p:pic>
        <p:nvPicPr>
          <p:cNvPr id="6" name="Содержимое 5" descr="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642918"/>
            <a:ext cx="4000528" cy="5715040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7786742" cy="5786478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Приступаем к работе!</a:t>
            </a:r>
            <a:endParaRPr lang="ru-RU" dirty="0"/>
          </a:p>
        </p:txBody>
      </p:sp>
      <p:pic>
        <p:nvPicPr>
          <p:cNvPr id="4" name="Содержимое 3" descr="краски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142984"/>
            <a:ext cx="6000792" cy="5286411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«Сказочные» птицы в жизни.</a:t>
            </a:r>
            <a:endParaRPr lang="ru-RU" dirty="0"/>
          </a:p>
        </p:txBody>
      </p:sp>
      <p:pic>
        <p:nvPicPr>
          <p:cNvPr id="4" name="Содержимое 3" descr="pavlin_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357298"/>
            <a:ext cx="6929486" cy="5143535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5019344_1265841361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7643866" cy="5580083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75dbb737ef9f98dbc9d26108378f5b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7429552" cy="5786478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вл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642918"/>
            <a:ext cx="7715304" cy="5500726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5fc98_d87c2034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7572428" cy="5500726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Птицы в художественных произведениях и картинах художников.</a:t>
            </a:r>
            <a:endParaRPr lang="ru-RU" dirty="0"/>
          </a:p>
        </p:txBody>
      </p:sp>
      <p:pic>
        <p:nvPicPr>
          <p:cNvPr id="5" name="Содержимое 4" descr="48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4214842" cy="4929222"/>
          </a:xfrm>
        </p:spPr>
      </p:pic>
      <p:pic>
        <p:nvPicPr>
          <p:cNvPr id="6" name="Содержимое 5" descr="schastie_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500174"/>
            <a:ext cx="3857652" cy="4929221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9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85860"/>
            <a:ext cx="4191000" cy="5214973"/>
          </a:xfrm>
        </p:spPr>
      </p:pic>
      <p:pic>
        <p:nvPicPr>
          <p:cNvPr id="6" name="Содержимое 5" descr="lavr_zhar-ptitsa_439x6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285860"/>
            <a:ext cx="4071965" cy="5214974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l7350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857232"/>
            <a:ext cx="3543328" cy="5391168"/>
          </a:xfrm>
        </p:spPr>
      </p:pic>
      <p:pic>
        <p:nvPicPr>
          <p:cNvPr id="6" name="Содержимое 5" descr="детский рисунок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857232"/>
            <a:ext cx="4214842" cy="5429288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</TotalTime>
  <Words>24</Words>
  <Application>Microsoft Office PowerPoint</Application>
  <PresentationFormat>Экран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Урок изобразительного искусства 2 класс   Мы рисуем сказочную птицу.</vt:lpstr>
      <vt:lpstr>«Сказочные» птицы в жизни.</vt:lpstr>
      <vt:lpstr>Слайд 3</vt:lpstr>
      <vt:lpstr>Слайд 4</vt:lpstr>
      <vt:lpstr>Слайд 5</vt:lpstr>
      <vt:lpstr>Слайд 6</vt:lpstr>
      <vt:lpstr>Птицы в художественных произведениях и картинах художников.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Приступаем к работе!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рисуем сказочную птицу.</dc:title>
  <dc:creator>Admin</dc:creator>
  <cp:lastModifiedBy>Admin</cp:lastModifiedBy>
  <cp:revision>4</cp:revision>
  <dcterms:created xsi:type="dcterms:W3CDTF">2012-11-06T18:47:41Z</dcterms:created>
  <dcterms:modified xsi:type="dcterms:W3CDTF">2012-11-06T19:18:28Z</dcterms:modified>
</cp:coreProperties>
</file>