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7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2D4CA-EF5A-472E-BB2C-CA3A67B887CE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809D9-F5F7-4B66-B12C-1315C2A01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809D9-F5F7-4B66-B12C-1315C2A015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22502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Городецкая роспись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гжельская роспись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хохломская роспись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285860"/>
            <a:ext cx="6255488" cy="1505523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   Тесты для 3 классов</a:t>
            </a:r>
          </a:p>
          <a:p>
            <a:r>
              <a:rPr lang="ru-RU" sz="3600" b="1" dirty="0" smtClean="0"/>
              <a:t>МБОУ СОШ №14 г. Уссурийск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1857387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78632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14884"/>
            <a:ext cx="2000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643966" y="6357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Какой  самый  излюбленный  узор  у гжельских  мастеров: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А) пион</a:t>
            </a:r>
          </a:p>
          <a:p>
            <a:endParaRPr lang="ru-RU" sz="3200" dirty="0" smtClean="0"/>
          </a:p>
          <a:p>
            <a:r>
              <a:rPr lang="ru-RU" sz="3200" dirty="0" smtClean="0"/>
              <a:t>Б) ромашка</a:t>
            </a:r>
          </a:p>
          <a:p>
            <a:endParaRPr lang="ru-RU" sz="3200" dirty="0" smtClean="0"/>
          </a:p>
          <a:p>
            <a:r>
              <a:rPr lang="ru-RU" sz="3200" dirty="0" smtClean="0"/>
              <a:t>В) роза</a:t>
            </a:r>
          </a:p>
          <a:p>
            <a:endParaRPr lang="ru-RU" sz="3200" dirty="0" smtClean="0"/>
          </a:p>
          <a:p>
            <a:r>
              <a:rPr lang="ru-RU" sz="3200" dirty="0" smtClean="0"/>
              <a:t>Г) астра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1090" y="63579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8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Завершающий  этап  городецкой  росписи называют  «оживкой»,  т. к.  именно после  неё  весь рисунок словно оживает. «Оживку» делают: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4"/>
            <a:ext cx="4972056" cy="3554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А) синей и чёрной краской</a:t>
            </a:r>
          </a:p>
          <a:p>
            <a:endParaRPr lang="ru-RU" dirty="0" smtClean="0"/>
          </a:p>
          <a:p>
            <a:r>
              <a:rPr lang="ru-RU" dirty="0" smtClean="0"/>
              <a:t>Б) белой и серой краской</a:t>
            </a:r>
          </a:p>
          <a:p>
            <a:endParaRPr lang="ru-RU" dirty="0" smtClean="0"/>
          </a:p>
          <a:p>
            <a:r>
              <a:rPr lang="ru-RU" dirty="0" smtClean="0"/>
              <a:t>В) белой и чёрной краской</a:t>
            </a:r>
          </a:p>
          <a:p>
            <a:endParaRPr lang="ru-RU" dirty="0" smtClean="0"/>
          </a:p>
          <a:p>
            <a:r>
              <a:rPr lang="ru-RU" dirty="0" smtClean="0"/>
              <a:t>Г) бежевой и зелёной краской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14620"/>
            <a:ext cx="2500330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528" y="63579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7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218" y="2867020"/>
            <a:ext cx="2500330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1 (В) Городецкая роспись</a:t>
            </a:r>
          </a:p>
          <a:p>
            <a:r>
              <a:rPr lang="ru-RU" sz="2800" dirty="0" smtClean="0"/>
              <a:t>2 (А) Хохломская роспись</a:t>
            </a:r>
          </a:p>
          <a:p>
            <a:r>
              <a:rPr lang="ru-RU" sz="2800" dirty="0" smtClean="0"/>
              <a:t>3 (Б) Гжельская роспись</a:t>
            </a:r>
          </a:p>
          <a:p>
            <a:r>
              <a:rPr lang="ru-RU" sz="2800" dirty="0" smtClean="0"/>
              <a:t>4 (Б) Чёрный конь</a:t>
            </a:r>
          </a:p>
          <a:p>
            <a:r>
              <a:rPr lang="ru-RU" sz="2800" dirty="0" smtClean="0"/>
              <a:t>5 (В) Гжельская роспись</a:t>
            </a:r>
          </a:p>
          <a:p>
            <a:r>
              <a:rPr lang="ru-RU" sz="2800" dirty="0" smtClean="0"/>
              <a:t>6 (А) Городецкая роспись</a:t>
            </a:r>
          </a:p>
          <a:p>
            <a:r>
              <a:rPr lang="ru-RU" sz="2800" dirty="0" smtClean="0"/>
              <a:t>7 (Б) Сине-голубое</a:t>
            </a:r>
          </a:p>
          <a:p>
            <a:r>
              <a:rPr lang="ru-RU" sz="2800" dirty="0" smtClean="0"/>
              <a:t>8 (В) Кудрина</a:t>
            </a:r>
          </a:p>
          <a:p>
            <a:r>
              <a:rPr lang="ru-RU" sz="2800" dirty="0" smtClean="0"/>
              <a:t>9 (В) Роза</a:t>
            </a:r>
          </a:p>
          <a:p>
            <a:r>
              <a:rPr lang="ru-RU" dirty="0" smtClean="0"/>
              <a:t>10 (</a:t>
            </a:r>
            <a:r>
              <a:rPr lang="ru-RU" sz="2800" dirty="0" smtClean="0"/>
              <a:t>Б) Белой и чёрной краской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6143644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Чекирова</a:t>
            </a:r>
            <a:r>
              <a:rPr lang="ru-RU" dirty="0" smtClean="0"/>
              <a:t> В. 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071546"/>
            <a:ext cx="3429000" cy="2057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Назовите</a:t>
            </a:r>
            <a:r>
              <a:rPr lang="ru-RU" sz="3200" dirty="0" smtClean="0"/>
              <a:t> 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</a:t>
            </a:r>
            <a:r>
              <a:rPr lang="ru-RU" sz="3200" dirty="0" smtClean="0"/>
              <a:t>                             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росписи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431382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А) Хохломская</a:t>
            </a:r>
          </a:p>
          <a:p>
            <a:endParaRPr lang="ru-RU" sz="3200" dirty="0" smtClean="0"/>
          </a:p>
          <a:p>
            <a:r>
              <a:rPr lang="ru-RU" sz="3200" dirty="0" smtClean="0"/>
              <a:t>Б) Гжельская</a:t>
            </a:r>
          </a:p>
          <a:p>
            <a:endParaRPr lang="ru-RU" sz="3200" dirty="0" smtClean="0"/>
          </a:p>
          <a:p>
            <a:r>
              <a:rPr lang="ru-RU" sz="3200" dirty="0" smtClean="0"/>
              <a:t>В)  Городецкая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7730" r="17730"/>
          <a:stretch>
            <a:fillRect/>
          </a:stretch>
        </p:blipFill>
        <p:spPr bwMode="auto">
          <a:xfrm rot="21144465">
            <a:off x="348702" y="1214983"/>
            <a:ext cx="4643470" cy="43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15404" y="64293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Назовите вид росписи: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А) Хохломская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Б) Гжельская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В) Городецкая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443">
            <a:off x="629331" y="1789354"/>
            <a:ext cx="4308795" cy="31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15404" y="59293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443">
            <a:off x="593005" y="1773779"/>
            <a:ext cx="4308795" cy="31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6443">
            <a:off x="593005" y="1773780"/>
            <a:ext cx="4308795" cy="31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Назовите вид росписи: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А) Хохломская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Б)  Гжельская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В) Городецкая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8736">
            <a:off x="671471" y="1157344"/>
            <a:ext cx="4094463" cy="40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43966" y="6357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357298"/>
          </a:xfrm>
          <a:gradFill flip="none" rotWithShape="1">
            <a:gsLst>
              <a:gs pos="0">
                <a:srgbClr val="92D050"/>
              </a:gs>
              <a:gs pos="100000">
                <a:schemeClr val="bg2">
                  <a:shade val="35000"/>
                  <a:satMod val="15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В</a:t>
            </a:r>
            <a:r>
              <a:rPr lang="ru-RU" sz="2700" dirty="0" smtClean="0">
                <a:solidFill>
                  <a:srgbClr val="00B050"/>
                </a:solidFill>
              </a:rPr>
              <a:t>  </a:t>
            </a:r>
            <a:r>
              <a:rPr lang="ru-RU" sz="2700" dirty="0" smtClean="0">
                <a:solidFill>
                  <a:srgbClr val="002060"/>
                </a:solidFill>
              </a:rPr>
              <a:t>стихотворение</a:t>
            </a:r>
            <a:r>
              <a:rPr lang="ru-RU" sz="2700" dirty="0" smtClean="0">
                <a:solidFill>
                  <a:srgbClr val="00B050"/>
                </a:solidFill>
              </a:rPr>
              <a:t>  </a:t>
            </a:r>
            <a:r>
              <a:rPr lang="ru-RU" sz="2700" dirty="0" smtClean="0">
                <a:solidFill>
                  <a:srgbClr val="002060"/>
                </a:solidFill>
              </a:rPr>
              <a:t>Вместо</a:t>
            </a:r>
            <a:r>
              <a:rPr lang="ru-RU" sz="2700" dirty="0" smtClean="0">
                <a:solidFill>
                  <a:srgbClr val="00B050"/>
                </a:solidFill>
              </a:rPr>
              <a:t>  </a:t>
            </a:r>
            <a:r>
              <a:rPr lang="ru-RU" sz="2700" dirty="0" smtClean="0">
                <a:solidFill>
                  <a:srgbClr val="002060"/>
                </a:solidFill>
              </a:rPr>
              <a:t>точек вставьте</a:t>
            </a:r>
            <a:r>
              <a:rPr lang="ru-RU" sz="2700" dirty="0" smtClean="0">
                <a:solidFill>
                  <a:srgbClr val="00B050"/>
                </a:solidFill>
              </a:rPr>
              <a:t> </a:t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подходящее</a:t>
            </a:r>
            <a:r>
              <a:rPr lang="ru-RU" sz="2700" dirty="0" smtClean="0">
                <a:solidFill>
                  <a:srgbClr val="00B050"/>
                </a:solidFill>
              </a:rPr>
              <a:t>  </a:t>
            </a:r>
            <a:r>
              <a:rPr lang="ru-RU" sz="2700" dirty="0" smtClean="0">
                <a:solidFill>
                  <a:srgbClr val="002060"/>
                </a:solidFill>
              </a:rPr>
              <a:t>словосочетание</a:t>
            </a:r>
            <a:r>
              <a:rPr lang="ru-RU" sz="2700" dirty="0" smtClean="0">
                <a:solidFill>
                  <a:srgbClr val="00B05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643050"/>
            <a:ext cx="3520440" cy="4786346"/>
          </a:xfrm>
          <a:gradFill flip="none" rotWithShape="1">
            <a:gsLst>
              <a:gs pos="0">
                <a:srgbClr val="FFFF00"/>
              </a:gs>
              <a:gs pos="100000">
                <a:schemeClr val="bg2">
                  <a:shade val="35000"/>
                  <a:satMod val="15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dirty="0" smtClean="0"/>
              <a:t>Жёлтый вечер,  </a:t>
            </a:r>
            <a:r>
              <a:rPr lang="ru-RU" sz="4400" dirty="0" smtClean="0"/>
              <a:t>…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 купавки, как огонь,</a:t>
            </a:r>
          </a:p>
          <a:p>
            <a:r>
              <a:rPr lang="ru-RU" dirty="0" smtClean="0"/>
              <a:t>Птицы смотрят из ларца-</a:t>
            </a:r>
          </a:p>
          <a:p>
            <a:r>
              <a:rPr lang="ru-RU" dirty="0" smtClean="0"/>
              <a:t>Чудо роспись Городца!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643050"/>
            <a:ext cx="3520440" cy="4788994"/>
          </a:xfrm>
          <a:gradFill flip="none" rotWithShape="1">
            <a:gsLst>
              <a:gs pos="0">
                <a:srgbClr val="FFC000"/>
              </a:gs>
              <a:gs pos="100000">
                <a:schemeClr val="bg2">
                  <a:shade val="35000"/>
                  <a:satMod val="15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dirty="0" smtClean="0"/>
              <a:t>А) чёрный кот</a:t>
            </a:r>
          </a:p>
          <a:p>
            <a:endParaRPr lang="ru-RU" dirty="0" smtClean="0"/>
          </a:p>
          <a:p>
            <a:r>
              <a:rPr lang="ru-RU" dirty="0" smtClean="0"/>
              <a:t>Б) чёрный конь</a:t>
            </a:r>
          </a:p>
          <a:p>
            <a:endParaRPr lang="ru-RU" dirty="0" smtClean="0"/>
          </a:p>
          <a:p>
            <a:r>
              <a:rPr lang="ru-RU" dirty="0" smtClean="0"/>
              <a:t>В) чёрная пантера</a:t>
            </a:r>
          </a:p>
          <a:p>
            <a:endParaRPr lang="ru-RU" dirty="0" smtClean="0"/>
          </a:p>
          <a:p>
            <a:r>
              <a:rPr lang="ru-RU" dirty="0" smtClean="0"/>
              <a:t>Г) чёрный пёс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858280" y="64293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42048" cy="82012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Элементы  какой  росписи  здесь перечислены: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0">
                <a:srgbClr val="92D050"/>
              </a:gs>
              <a:gs pos="0">
                <a:srgbClr val="92D050"/>
              </a:gs>
              <a:gs pos="100000">
                <a:schemeClr val="bg2">
                  <a:shade val="35000"/>
                  <a:satMod val="155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r>
              <a:rPr lang="ru-RU" sz="3200" dirty="0" smtClean="0"/>
              <a:t>Завитки</a:t>
            </a:r>
          </a:p>
          <a:p>
            <a:r>
              <a:rPr lang="ru-RU" sz="3200" dirty="0" smtClean="0"/>
              <a:t>Дуги</a:t>
            </a:r>
          </a:p>
          <a:p>
            <a:r>
              <a:rPr lang="ru-RU" sz="3200" dirty="0" err="1" smtClean="0"/>
              <a:t>Полосочки</a:t>
            </a:r>
            <a:endParaRPr lang="ru-RU" sz="3200" dirty="0" smtClean="0"/>
          </a:p>
          <a:p>
            <a:r>
              <a:rPr lang="ru-RU" sz="3200" dirty="0" smtClean="0"/>
              <a:t>Травинки</a:t>
            </a:r>
          </a:p>
          <a:p>
            <a:r>
              <a:rPr lang="ru-RU" sz="3200" dirty="0" smtClean="0"/>
              <a:t>Сеточки</a:t>
            </a:r>
          </a:p>
          <a:p>
            <a:r>
              <a:rPr lang="ru-RU" sz="3200" dirty="0" smtClean="0"/>
              <a:t>Точки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А) Городецкая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Б) Хохломская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В) Гжельская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29652" y="62865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Элементы   какой   росписи здесь   изображены?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А) Городецкая</a:t>
            </a:r>
          </a:p>
          <a:p>
            <a:endParaRPr lang="ru-RU" dirty="0" smtClean="0"/>
          </a:p>
          <a:p>
            <a:r>
              <a:rPr lang="ru-RU" dirty="0" smtClean="0"/>
              <a:t>    Б)  Хохломская</a:t>
            </a:r>
          </a:p>
          <a:p>
            <a:endParaRPr lang="ru-RU" dirty="0" smtClean="0"/>
          </a:p>
          <a:p>
            <a:r>
              <a:rPr lang="ru-RU" dirty="0" smtClean="0"/>
              <a:t>    В)  Гжельская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715404" y="64293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100000">
                <a:schemeClr val="bg2">
                  <a:shade val="35000"/>
                  <a:satMod val="155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  этому  цветосочетанию  мы узнаём  гжель: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А) Зеленовато–голубое</a:t>
            </a:r>
          </a:p>
          <a:p>
            <a:endParaRPr lang="ru-RU" sz="3600" dirty="0" smtClean="0"/>
          </a:p>
          <a:p>
            <a:r>
              <a:rPr lang="ru-RU" sz="3600" dirty="0" smtClean="0"/>
              <a:t>Б) Сине–голубое</a:t>
            </a:r>
          </a:p>
          <a:p>
            <a:endParaRPr lang="ru-RU" sz="3600" dirty="0" smtClean="0"/>
          </a:p>
          <a:p>
            <a:r>
              <a:rPr lang="ru-RU" sz="3600" dirty="0" smtClean="0"/>
              <a:t>В) Зелёно-синее</a:t>
            </a:r>
          </a:p>
          <a:p>
            <a:endParaRPr lang="ru-RU" sz="3600" dirty="0" smtClean="0"/>
          </a:p>
          <a:p>
            <a:r>
              <a:rPr lang="ru-RU" sz="3600" dirty="0" smtClean="0"/>
              <a:t>Г) Золотисто-жёлтое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3966" y="6357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2">
                <a:shade val="35000"/>
                <a:satMod val="1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30375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 называется  вид  орнамента  хохломской  росписи, когда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…Листья  и  цветы нарисованы  в  виде  золотых завитков  на  красном  или чёрном фоне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7239000" cy="2455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А)  «Травка»</a:t>
            </a:r>
          </a:p>
          <a:p>
            <a:r>
              <a:rPr lang="ru-RU" sz="3200" dirty="0" smtClean="0"/>
              <a:t>Б)   «Ягодка»</a:t>
            </a:r>
          </a:p>
          <a:p>
            <a:r>
              <a:rPr lang="ru-RU" sz="3200" dirty="0" smtClean="0"/>
              <a:t>В)   «Кудрина»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43966" y="62150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348</TotalTime>
  <Words>313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Городецкая роспись гжельская роспись хохломская роспись </vt:lpstr>
      <vt:lpstr>Назовите  вид                              росписи</vt:lpstr>
      <vt:lpstr>Назовите вид росписи:</vt:lpstr>
      <vt:lpstr>Назовите вид росписи:</vt:lpstr>
      <vt:lpstr>              В  стихотворение  Вместо  точек вставьте  подходящее  словосочетание   </vt:lpstr>
      <vt:lpstr>Элементы  какой  росписи  здесь перечислены:</vt:lpstr>
      <vt:lpstr>Элементы   какой   росписи здесь   изображены?</vt:lpstr>
      <vt:lpstr>По   этому  цветосочетанию  мы узнаём  гжель:</vt:lpstr>
      <vt:lpstr>Как  называется  вид  орнамента  хохломской  росписи, когда  …Листья  и  цветы нарисованы  в  виде  золотых завитков  на  красном  или чёрном фоне  </vt:lpstr>
      <vt:lpstr>Какой  самый  излюбленный  узор  у гжельских  мастеров:</vt:lpstr>
      <vt:lpstr>Завершающий  этап  городецкой  росписи называют  «оживкой»,  т. к.  именно после  неё  весь рисунок словно оживает. «Оживку» делают:</vt:lpstr>
      <vt:lpstr>Ответы: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роспись гжельская роспись хохломская роспись </dc:title>
  <dc:creator>Администратор</dc:creator>
  <cp:lastModifiedBy>DNA7 X86</cp:lastModifiedBy>
  <cp:revision>48</cp:revision>
  <dcterms:created xsi:type="dcterms:W3CDTF">2012-11-17T10:19:21Z</dcterms:created>
  <dcterms:modified xsi:type="dcterms:W3CDTF">2012-11-20T16:35:21Z</dcterms:modified>
</cp:coreProperties>
</file>