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  <p:sldId id="269" r:id="rId10"/>
    <p:sldId id="272" r:id="rId11"/>
    <p:sldId id="275" r:id="rId12"/>
    <p:sldId id="274" r:id="rId13"/>
    <p:sldId id="273" r:id="rId14"/>
    <p:sldId id="264" r:id="rId15"/>
    <p:sldId id="265" r:id="rId16"/>
    <p:sldId id="270" r:id="rId17"/>
    <p:sldId id="271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Lesson </a:t>
            </a:r>
            <a:r>
              <a:rPr lang="ru-RU" sz="6600" dirty="0"/>
              <a:t>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letters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447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kitten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338356" cy="4448630"/>
          </a:xfrm>
        </p:spPr>
      </p:pic>
    </p:spTree>
    <p:extLst>
      <p:ext uri="{BB962C8B-B14F-4D97-AF65-F5344CB8AC3E}">
        <p14:creationId xmlns:p14="http://schemas.microsoft.com/office/powerpoint/2010/main" val="2950219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kiss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6158866" cy="3849291"/>
          </a:xfrm>
        </p:spPr>
      </p:pic>
    </p:spTree>
    <p:extLst>
      <p:ext uri="{BB962C8B-B14F-4D97-AF65-F5344CB8AC3E}">
        <p14:creationId xmlns:p14="http://schemas.microsoft.com/office/powerpoint/2010/main" val="290509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Sweets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6240123" cy="4674070"/>
          </a:xfrm>
        </p:spPr>
      </p:pic>
    </p:spTree>
    <p:extLst>
      <p:ext uri="{BB962C8B-B14F-4D97-AF65-F5344CB8AC3E}">
        <p14:creationId xmlns:p14="http://schemas.microsoft.com/office/powerpoint/2010/main" val="22858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lamp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59" y="1988840"/>
            <a:ext cx="4207941" cy="4207941"/>
          </a:xfrm>
        </p:spPr>
      </p:pic>
    </p:spTree>
    <p:extLst>
      <p:ext uri="{BB962C8B-B14F-4D97-AF65-F5344CB8AC3E}">
        <p14:creationId xmlns:p14="http://schemas.microsoft.com/office/powerpoint/2010/main" val="3347456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04056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dog and a fox.</a:t>
            </a:r>
          </a:p>
          <a:p>
            <a:pPr indent="0">
              <a:buNone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star and a gun.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cat and a kitten.</a:t>
            </a:r>
          </a:p>
          <a:p>
            <a:pPr indent="0">
              <a:buNone/>
            </a:pP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vase and a lamp.</a:t>
            </a:r>
          </a:p>
          <a:p>
            <a:pPr indent="0">
              <a:buNone/>
            </a:pP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box and a bed.</a:t>
            </a:r>
          </a:p>
          <a:p>
            <a:pPr indent="0">
              <a:buNone/>
            </a:pP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vase and a box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read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2" y="30499"/>
            <a:ext cx="2634018" cy="25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8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 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hen and a fox.</a:t>
            </a:r>
          </a:p>
          <a:p>
            <a:pPr indent="0">
              <a:buNone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hat and a cap.</a:t>
            </a:r>
          </a:p>
          <a:p>
            <a:pPr indent="0">
              <a:buNone/>
            </a:pP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dog and a pig.</a:t>
            </a:r>
          </a:p>
          <a:p>
            <a:pPr indent="0">
              <a:buNone/>
            </a:pP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pen and a cup.</a:t>
            </a:r>
            <a:endParaRPr lang="en-US" sz="6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read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58" y="0"/>
            <a:ext cx="2634018" cy="25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76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1" y="2060848"/>
            <a:ext cx="6912768" cy="406531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vase and two cups.</a:t>
            </a:r>
          </a:p>
          <a:p>
            <a:pPr indent="0">
              <a:buNone/>
            </a:pP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box and five lamps.</a:t>
            </a:r>
            <a:endParaRPr lang="ru-RU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read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58" y="0"/>
            <a:ext cx="2634018" cy="25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04293"/>
            <a:ext cx="4608512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4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11960" y="2132856"/>
            <a:ext cx="4176464" cy="2736303"/>
          </a:xfrm>
        </p:spPr>
        <p:txBody>
          <a:bodyPr>
            <a:normAutofit/>
          </a:bodyPr>
          <a:lstStyle/>
          <a:p>
            <a:endParaRPr lang="en-US" sz="4800" dirty="0" smtClean="0"/>
          </a:p>
          <a:p>
            <a:r>
              <a:rPr lang="en-US" sz="6000" dirty="0" smtClean="0">
                <a:solidFill>
                  <a:srgbClr val="7030A0"/>
                </a:solidFill>
              </a:rPr>
              <a:t>and a cup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1052736"/>
            <a:ext cx="3352800" cy="1296144"/>
          </a:xfrm>
        </p:spPr>
        <p:txBody>
          <a:bodyPr/>
          <a:lstStyle/>
          <a:p>
            <a:r>
              <a:rPr lang="en-US" sz="6000" dirty="0" smtClean="0"/>
              <a:t>A vase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16016" y="2132856"/>
            <a:ext cx="4032448" cy="2736303"/>
          </a:xfrm>
        </p:spPr>
        <p:txBody>
          <a:bodyPr>
            <a:normAutofit/>
          </a:bodyPr>
          <a:lstStyle/>
          <a:p>
            <a:endParaRPr lang="en-US" sz="4800" dirty="0" smtClean="0"/>
          </a:p>
          <a:p>
            <a:r>
              <a:rPr lang="en-US" sz="6000" dirty="0" smtClean="0">
                <a:solidFill>
                  <a:srgbClr val="7030A0"/>
                </a:solidFill>
              </a:rPr>
              <a:t>and a rat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1052736"/>
            <a:ext cx="3352800" cy="1296144"/>
          </a:xfrm>
        </p:spPr>
        <p:txBody>
          <a:bodyPr/>
          <a:lstStyle/>
          <a:p>
            <a:r>
              <a:rPr lang="en-US" sz="6000" dirty="0" smtClean="0"/>
              <a:t>A kitten</a:t>
            </a:r>
            <a:endParaRPr lang="ru-RU" sz="6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2380" y="2420888"/>
            <a:ext cx="3699580" cy="381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528899"/>
            <a:ext cx="3672409" cy="30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9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87220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K </a:t>
            </a:r>
            <a:r>
              <a:rPr lang="en-US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-324544" y="4365104"/>
            <a:ext cx="6400800" cy="14732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2">
                    <a:lumMod val="50000"/>
                  </a:schemeClr>
                </a:solidFill>
                <a:cs typeface="Levenim MT" pitchFamily="2" charset="-79"/>
              </a:rPr>
              <a:t>K  </a:t>
            </a:r>
            <a:r>
              <a:rPr lang="en-US" sz="8800" b="1" dirty="0" err="1" smtClean="0">
                <a:solidFill>
                  <a:schemeClr val="bg2">
                    <a:lumMod val="50000"/>
                  </a:schemeClr>
                </a:solidFill>
                <a:cs typeface="Levenim MT" pitchFamily="2" charset="-79"/>
              </a:rPr>
              <a:t>k</a:t>
            </a:r>
            <a:r>
              <a:rPr lang="en-US" sz="8800" b="1" dirty="0" smtClean="0">
                <a:solidFill>
                  <a:schemeClr val="bg2">
                    <a:lumMod val="50000"/>
                  </a:schemeClr>
                </a:solidFill>
                <a:cs typeface="Levenim MT" pitchFamily="2" charset="-79"/>
              </a:rPr>
              <a:t> 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Levenim MT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754760" cy="3128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38" y="3645024"/>
            <a:ext cx="514076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0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11960" y="1484784"/>
            <a:ext cx="4176464" cy="165618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92D050"/>
                </a:solidFill>
              </a:rPr>
              <a:t>a</a:t>
            </a:r>
            <a:r>
              <a:rPr lang="en-US" sz="5400" dirty="0" smtClean="0">
                <a:solidFill>
                  <a:srgbClr val="92D050"/>
                </a:solidFill>
              </a:rPr>
              <a:t> star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420888"/>
            <a:ext cx="3801616" cy="1728192"/>
          </a:xfrm>
        </p:spPr>
        <p:txBody>
          <a:bodyPr/>
          <a:lstStyle/>
          <a:p>
            <a:r>
              <a:rPr lang="en-US" sz="6600" dirty="0" smtClean="0"/>
              <a:t>A gun and </a:t>
            </a:r>
            <a:endParaRPr lang="ru-RU" sz="6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5"/>
            <a:ext cx="2736304" cy="2724143"/>
          </a:xfrm>
        </p:spPr>
      </p:pic>
    </p:spTree>
    <p:extLst>
      <p:ext uri="{BB962C8B-B14F-4D97-AF65-F5344CB8AC3E}">
        <p14:creationId xmlns:p14="http://schemas.microsoft.com/office/powerpoint/2010/main" val="28854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1124744"/>
            <a:ext cx="4176464" cy="165618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A lamp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960" y="2636912"/>
            <a:ext cx="4392488" cy="1728192"/>
          </a:xfrm>
        </p:spPr>
        <p:txBody>
          <a:bodyPr/>
          <a:lstStyle/>
          <a:p>
            <a:r>
              <a:rPr lang="en-US" sz="6600" dirty="0" smtClean="0"/>
              <a:t> and a box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94" y="2630488"/>
            <a:ext cx="2767434" cy="2737380"/>
          </a:xfrm>
        </p:spPr>
      </p:pic>
    </p:spTree>
    <p:extLst>
      <p:ext uri="{BB962C8B-B14F-4D97-AF65-F5344CB8AC3E}">
        <p14:creationId xmlns:p14="http://schemas.microsoft.com/office/powerpoint/2010/main" val="40097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" y="1484784"/>
            <a:ext cx="8562868" cy="533671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Excellent!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1260648" y="517611"/>
            <a:ext cx="7772400" cy="178010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03848" y="4725144"/>
            <a:ext cx="6400800" cy="14732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2">
                    <a:lumMod val="50000"/>
                  </a:schemeClr>
                </a:solidFill>
              </a:rPr>
              <a:t>L </a:t>
            </a:r>
            <a:r>
              <a:rPr lang="en-US" sz="8800" b="1" dirty="0" err="1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endParaRPr lang="ru-RU" sz="8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99048"/>
            <a:ext cx="3888432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2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1268760"/>
            <a:ext cx="7772400" cy="178010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6400800" cy="174237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</a:rPr>
              <a:t>S </a:t>
            </a:r>
            <a:r>
              <a:rPr lang="en-US" sz="9600" b="1" dirty="0" err="1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endParaRPr lang="ru-RU" sz="9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4101260" cy="3071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" y="137854"/>
            <a:ext cx="347181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386835"/>
            <a:ext cx="4822304" cy="1780108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6198" y="4193793"/>
            <a:ext cx="4928592" cy="1473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</a:rPr>
              <a:t>V </a:t>
            </a:r>
            <a:r>
              <a:rPr lang="en-US" sz="9600" b="1" dirty="0" err="1" smtClean="0">
                <a:solidFill>
                  <a:schemeClr val="bg2">
                    <a:lumMod val="50000"/>
                  </a:schemeClr>
                </a:solidFill>
              </a:rPr>
              <a:t>v</a:t>
            </a:r>
            <a:endParaRPr lang="ru-RU" sz="9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933056" cy="3933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38096"/>
            <a:ext cx="2941602" cy="32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22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Fox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72246"/>
            <a:ext cx="5256584" cy="5256584"/>
          </a:xfrm>
        </p:spPr>
      </p:pic>
    </p:spTree>
    <p:extLst>
      <p:ext uri="{BB962C8B-B14F-4D97-AF65-F5344CB8AC3E}">
        <p14:creationId xmlns:p14="http://schemas.microsoft.com/office/powerpoint/2010/main" val="1050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 Jam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0" y="1844824"/>
            <a:ext cx="7333357" cy="4896544"/>
          </a:xfrm>
        </p:spPr>
      </p:pic>
    </p:spTree>
    <p:extLst>
      <p:ext uri="{BB962C8B-B14F-4D97-AF65-F5344CB8AC3E}">
        <p14:creationId xmlns:p14="http://schemas.microsoft.com/office/powerpoint/2010/main" val="431628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 box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145436" cy="5145436"/>
          </a:xfrm>
        </p:spPr>
      </p:pic>
    </p:spTree>
    <p:extLst>
      <p:ext uri="{BB962C8B-B14F-4D97-AF65-F5344CB8AC3E}">
        <p14:creationId xmlns:p14="http://schemas.microsoft.com/office/powerpoint/2010/main" val="18087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frog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52152"/>
            <a:ext cx="4464496" cy="4274011"/>
          </a:xfrm>
        </p:spPr>
      </p:pic>
    </p:spTree>
    <p:extLst>
      <p:ext uri="{BB962C8B-B14F-4D97-AF65-F5344CB8AC3E}">
        <p14:creationId xmlns:p14="http://schemas.microsoft.com/office/powerpoint/2010/main" val="97950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410</TotalTime>
  <Words>138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Lesson 5</vt:lpstr>
      <vt:lpstr>     K k</vt:lpstr>
      <vt:lpstr>L l</vt:lpstr>
      <vt:lpstr>S s</vt:lpstr>
      <vt:lpstr>                     V v</vt:lpstr>
      <vt:lpstr>A Fox</vt:lpstr>
      <vt:lpstr> Jam</vt:lpstr>
      <vt:lpstr>A box</vt:lpstr>
      <vt:lpstr>A frog</vt:lpstr>
      <vt:lpstr>A kitten</vt:lpstr>
      <vt:lpstr>A kiss</vt:lpstr>
      <vt:lpstr>Sweets</vt:lpstr>
      <vt:lpstr>A lamp</vt:lpstr>
      <vt:lpstr>Let’s read</vt:lpstr>
      <vt:lpstr>Let’s read</vt:lpstr>
      <vt:lpstr>Let’s read</vt:lpstr>
      <vt:lpstr>Let’s play</vt:lpstr>
      <vt:lpstr>A vase</vt:lpstr>
      <vt:lpstr>A kitten</vt:lpstr>
      <vt:lpstr>A gun and </vt:lpstr>
      <vt:lpstr> and a box</vt:lpstr>
      <vt:lpstr>Excellent!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Лера</dc:creator>
  <cp:lastModifiedBy>Лера</cp:lastModifiedBy>
  <cp:revision>36</cp:revision>
  <dcterms:created xsi:type="dcterms:W3CDTF">2014-09-03T13:32:02Z</dcterms:created>
  <dcterms:modified xsi:type="dcterms:W3CDTF">2014-10-25T14:17:00Z</dcterms:modified>
</cp:coreProperties>
</file>