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59" r:id="rId9"/>
    <p:sldId id="269" r:id="rId10"/>
    <p:sldId id="264" r:id="rId11"/>
    <p:sldId id="265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2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11768AC-A966-4221-BB5F-68B1827E5C0B}" type="datetimeFigureOut">
              <a:rPr lang="ru-RU" smtClean="0"/>
              <a:t>16.09.2014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DA82CE3-E51E-4776-8E97-D0E2E6541CC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Lesson </a:t>
            </a:r>
            <a:r>
              <a:rPr lang="ru-RU" sz="6600" dirty="0"/>
              <a:t>4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 letters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6447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Autofit/>
          </a:bodyPr>
          <a:lstStyle/>
          <a:p>
            <a:pPr indent="0">
              <a:buNone/>
            </a:pPr>
            <a:endParaRPr lang="en-US" sz="4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>
              <a:buNone/>
            </a:pPr>
            <a:endParaRPr lang="en-U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>
              <a:buNone/>
            </a:pPr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fox, a pig, a box, a hen,</a:t>
            </a:r>
          </a:p>
          <a:p>
            <a:pPr indent="0">
              <a:buNone/>
            </a:pP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pen, a cup, a gun, a cap, a bat,</a:t>
            </a:r>
          </a:p>
          <a:p>
            <a:pPr indent="0">
              <a:buNone/>
            </a:pP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rat, a bed, a hat, a dog.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read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982" y="30499"/>
            <a:ext cx="2634018" cy="257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18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lnSpcReduction="10000"/>
          </a:bodyPr>
          <a:lstStyle/>
          <a:p>
            <a:pPr indent="0" algn="ctr">
              <a:buNone/>
            </a:pPr>
            <a:r>
              <a:rPr lang="en-US" dirty="0" smtClean="0"/>
              <a:t> </a:t>
            </a:r>
          </a:p>
          <a:p>
            <a:pPr indent="0" algn="ctr">
              <a:buNone/>
            </a:pPr>
            <a:r>
              <a:rPr lang="en-US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box, one fox, one hen, one pen, one hat, one bat and jam</a:t>
            </a:r>
            <a:endParaRPr lang="ru-RU" sz="8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read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758" y="0"/>
            <a:ext cx="2634018" cy="257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769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en-US" dirty="0" smtClean="0"/>
              <a:t> </a:t>
            </a:r>
          </a:p>
          <a:p>
            <a:pPr indent="0" algn="ctr">
              <a:buNone/>
            </a:pPr>
            <a:endParaRPr lang="en-US" sz="6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ctr">
              <a:buNone/>
            </a:pPr>
            <a:r>
              <a:rPr lang="en-US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One, two, three, four</a:t>
            </a:r>
            <a:endParaRPr lang="ru-RU" sz="8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read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758" y="0"/>
            <a:ext cx="2634018" cy="257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39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804293"/>
            <a:ext cx="4608512" cy="460851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play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4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872208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en-US" sz="9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ru-RU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32674" y="4437112"/>
            <a:ext cx="6400800" cy="14732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solidFill>
                  <a:schemeClr val="bg2">
                    <a:lumMod val="50000"/>
                  </a:schemeClr>
                </a:solidFill>
                <a:cs typeface="Levenim MT" pitchFamily="2" charset="-79"/>
              </a:rPr>
              <a:t>F  </a:t>
            </a:r>
            <a:r>
              <a:rPr lang="en-US" sz="8800" b="1" dirty="0" err="1" smtClean="0">
                <a:solidFill>
                  <a:schemeClr val="bg2">
                    <a:lumMod val="50000"/>
                  </a:schemeClr>
                </a:solidFill>
                <a:cs typeface="Levenim MT" pitchFamily="2" charset="-79"/>
              </a:rPr>
              <a:t>f</a:t>
            </a:r>
            <a:endParaRPr lang="ru-RU" sz="8800" b="1" dirty="0">
              <a:solidFill>
                <a:schemeClr val="bg2">
                  <a:lumMod val="50000"/>
                </a:schemeClr>
              </a:solidFill>
              <a:cs typeface="Levenim MT" pitchFamily="2" charset="-79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688" y="0"/>
            <a:ext cx="3789040" cy="37890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309" y="2924944"/>
            <a:ext cx="3778593" cy="361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058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-1260648" y="517611"/>
            <a:ext cx="7772400" cy="1780108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sz="8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ru-RU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03848" y="4725144"/>
            <a:ext cx="6400800" cy="14732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bg2">
                    <a:lumMod val="50000"/>
                  </a:schemeClr>
                </a:solidFill>
              </a:rPr>
              <a:t>X </a:t>
            </a:r>
            <a:r>
              <a:rPr lang="en-US" sz="8800" b="1" dirty="0" err="1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ru-RU" sz="8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16832"/>
            <a:ext cx="4608512" cy="460851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60648"/>
            <a:ext cx="4003474" cy="303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22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339752" y="1268760"/>
            <a:ext cx="7772400" cy="1780108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</a:t>
            </a:r>
            <a:r>
              <a:rPr lang="en-US" sz="9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endParaRPr lang="ru-RU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4077072"/>
            <a:ext cx="6400800" cy="174237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J </a:t>
            </a:r>
            <a:r>
              <a:rPr lang="en-US" sz="9600" b="1" dirty="0" err="1" smtClean="0">
                <a:solidFill>
                  <a:schemeClr val="bg2">
                    <a:lumMod val="50000"/>
                  </a:schemeClr>
                </a:solidFill>
              </a:rPr>
              <a:t>j</a:t>
            </a:r>
            <a:endParaRPr lang="ru-RU" sz="9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9042"/>
            <a:ext cx="4932040" cy="32931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132" y="3101713"/>
            <a:ext cx="2991868" cy="360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18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1386835"/>
            <a:ext cx="4822304" cy="1780108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en-US" sz="9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ru-RU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96198" y="4193793"/>
            <a:ext cx="4928592" cy="1473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M </a:t>
            </a:r>
            <a:r>
              <a:rPr lang="en-US" sz="9600" b="1" dirty="0" err="1" smtClean="0">
                <a:solidFill>
                  <a:schemeClr val="bg2">
                    <a:lumMod val="50000"/>
                  </a:schemeClr>
                </a:solidFill>
              </a:rPr>
              <a:t>m</a:t>
            </a:r>
            <a:endParaRPr lang="ru-RU" sz="9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20688"/>
            <a:ext cx="3357165" cy="33124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183896"/>
            <a:ext cx="4041042" cy="252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422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 Fox</a:t>
            </a:r>
            <a:endParaRPr lang="ru-RU" sz="5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372246"/>
            <a:ext cx="5256584" cy="5256584"/>
          </a:xfrm>
        </p:spPr>
      </p:pic>
    </p:spTree>
    <p:extLst>
      <p:ext uri="{BB962C8B-B14F-4D97-AF65-F5344CB8AC3E}">
        <p14:creationId xmlns:p14="http://schemas.microsoft.com/office/powerpoint/2010/main" val="105024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 Jam</a:t>
            </a:r>
            <a:endParaRPr lang="ru-RU" sz="5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60" y="1844824"/>
            <a:ext cx="7333357" cy="4896544"/>
          </a:xfrm>
        </p:spPr>
      </p:pic>
    </p:spTree>
    <p:extLst>
      <p:ext uri="{BB962C8B-B14F-4D97-AF65-F5344CB8AC3E}">
        <p14:creationId xmlns:p14="http://schemas.microsoft.com/office/powerpoint/2010/main" val="431628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A box</a:t>
            </a:r>
            <a:endParaRPr lang="ru-RU" sz="5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80728"/>
            <a:ext cx="5145436" cy="5145436"/>
          </a:xfrm>
        </p:spPr>
      </p:pic>
    </p:spTree>
    <p:extLst>
      <p:ext uri="{BB962C8B-B14F-4D97-AF65-F5344CB8AC3E}">
        <p14:creationId xmlns:p14="http://schemas.microsoft.com/office/powerpoint/2010/main" val="180879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 frog</a:t>
            </a:r>
            <a:endParaRPr lang="ru-RU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52152"/>
            <a:ext cx="4464496" cy="4274011"/>
          </a:xfrm>
        </p:spPr>
      </p:pic>
    </p:spTree>
    <p:extLst>
      <p:ext uri="{BB962C8B-B14F-4D97-AF65-F5344CB8AC3E}">
        <p14:creationId xmlns:p14="http://schemas.microsoft.com/office/powerpoint/2010/main" val="979509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249</TotalTime>
  <Words>103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Candara</vt:lpstr>
      <vt:lpstr>Levenim MT</vt:lpstr>
      <vt:lpstr>Symbol</vt:lpstr>
      <vt:lpstr>Волна</vt:lpstr>
      <vt:lpstr>Lesson 4</vt:lpstr>
      <vt:lpstr>F f</vt:lpstr>
      <vt:lpstr>X x</vt:lpstr>
      <vt:lpstr>J j</vt:lpstr>
      <vt:lpstr>M m</vt:lpstr>
      <vt:lpstr>A Fox</vt:lpstr>
      <vt:lpstr> Jam</vt:lpstr>
      <vt:lpstr>A box</vt:lpstr>
      <vt:lpstr>A frog</vt:lpstr>
      <vt:lpstr>Let’s read</vt:lpstr>
      <vt:lpstr>Let’s read</vt:lpstr>
      <vt:lpstr>Let’s read</vt:lpstr>
      <vt:lpstr>Let’s play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</dc:title>
  <dc:creator>Лера</dc:creator>
  <cp:lastModifiedBy>User</cp:lastModifiedBy>
  <cp:revision>23</cp:revision>
  <dcterms:created xsi:type="dcterms:W3CDTF">2014-09-03T13:32:02Z</dcterms:created>
  <dcterms:modified xsi:type="dcterms:W3CDTF">2014-09-16T06:40:25Z</dcterms:modified>
</cp:coreProperties>
</file>