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60" r:id="rId3"/>
    <p:sldId id="261" r:id="rId4"/>
    <p:sldId id="262" r:id="rId5"/>
    <p:sldId id="263" r:id="rId6"/>
    <p:sldId id="257" r:id="rId7"/>
    <p:sldId id="258" r:id="rId8"/>
    <p:sldId id="259" r:id="rId9"/>
    <p:sldId id="269" r:id="rId10"/>
    <p:sldId id="264" r:id="rId11"/>
    <p:sldId id="265" r:id="rId12"/>
    <p:sldId id="270" r:id="rId13"/>
    <p:sldId id="271" r:id="rId14"/>
    <p:sldId id="272" r:id="rId15"/>
    <p:sldId id="275" r:id="rId16"/>
    <p:sldId id="273" r:id="rId17"/>
    <p:sldId id="274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A28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7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11768AC-A966-4221-BB5F-68B1827E5C0B}" type="datetimeFigureOut">
              <a:rPr lang="ru-RU" smtClean="0"/>
              <a:t>25.10.2014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DA82CE3-E51E-4776-8E97-D0E2E6541CC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Lesson </a:t>
            </a:r>
            <a:r>
              <a:rPr lang="en-US" sz="6600" dirty="0"/>
              <a:t>3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letters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447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4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dog and a pig.</a:t>
            </a:r>
          </a:p>
          <a:p>
            <a:pPr indent="0">
              <a:buNone/>
            </a:pPr>
            <a:r>
              <a:rPr lang="en-US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cap and a cup.</a:t>
            </a:r>
          </a:p>
          <a:p>
            <a:pPr indent="0">
              <a:buNone/>
            </a:pP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bat, a dog and a pig.</a:t>
            </a:r>
          </a:p>
          <a:p>
            <a:pPr indent="0">
              <a:buNone/>
            </a:pPr>
            <a:r>
              <a:rPr lang="en-US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gun and a cup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0">
              <a:buNone/>
            </a:pP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hat and a hen</a:t>
            </a:r>
            <a:r>
              <a:rPr lang="en-US" sz="4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indent="0">
              <a:buNone/>
            </a:pPr>
            <a:r>
              <a:rPr lang="en-US" sz="4000" b="1" dirty="0" smtClean="0">
                <a:solidFill>
                  <a:srgbClr val="BA28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gun, a cup and  a hat.</a:t>
            </a:r>
            <a:endParaRPr lang="ru-RU" sz="4000" b="1" dirty="0">
              <a:solidFill>
                <a:srgbClr val="BA289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read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06187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872067" y="2593075"/>
            <a:ext cx="7408333" cy="3533088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dirty="0" smtClean="0"/>
              <a:t> </a:t>
            </a:r>
            <a:r>
              <a:rPr lang="en-US" sz="60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en-US" sz="6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gun, one dog and one rat.</a:t>
            </a:r>
            <a:endParaRPr lang="ru-RU" sz="88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Let’s read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1376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495550" cy="1838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mtClean="0"/>
              <a:t>Remember the</a:t>
            </a:r>
            <a:r>
              <a:rPr lang="en-US" smtClean="0"/>
              <a:t> pictures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475471" cy="2638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9" y="3961548"/>
            <a:ext cx="2466467" cy="263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7450"/>
            <a:ext cx="2448272" cy="183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1907451"/>
            <a:ext cx="2740923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915406"/>
            <a:ext cx="2740923" cy="2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67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495550" cy="1838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 the picture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475471" cy="2638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9" y="3961548"/>
            <a:ext cx="2466467" cy="263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7450"/>
            <a:ext cx="2448272" cy="183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1907451"/>
            <a:ext cx="2740923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915406"/>
            <a:ext cx="2740923" cy="2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14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495550" cy="1838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 the picture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475471" cy="2638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9" y="3961548"/>
            <a:ext cx="2466467" cy="263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7450"/>
            <a:ext cx="2448272" cy="183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1907451"/>
            <a:ext cx="2740923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915406"/>
            <a:ext cx="2740923" cy="2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886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495550" cy="1838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 the picture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475471" cy="2638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9" y="3961548"/>
            <a:ext cx="2466467" cy="263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7450"/>
            <a:ext cx="2448272" cy="183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1907451"/>
            <a:ext cx="2740923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915406"/>
            <a:ext cx="2740923" cy="2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446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495550" cy="1838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 the picture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475471" cy="2638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9" y="3961548"/>
            <a:ext cx="2466467" cy="263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7450"/>
            <a:ext cx="2448272" cy="183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1907451"/>
            <a:ext cx="2740923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915406"/>
            <a:ext cx="2740923" cy="2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495550" cy="1838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 the picture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475471" cy="2638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9" y="3961548"/>
            <a:ext cx="2466467" cy="263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7450"/>
            <a:ext cx="2448272" cy="183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1907451"/>
            <a:ext cx="2740923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915406"/>
            <a:ext cx="2740923" cy="2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9723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916832"/>
            <a:ext cx="2495550" cy="18383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Find the picture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933056"/>
            <a:ext cx="2475471" cy="26385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69" y="3961548"/>
            <a:ext cx="2466467" cy="263850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907450"/>
            <a:ext cx="2448272" cy="183620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1907451"/>
            <a:ext cx="2740923" cy="183620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166" y="3915406"/>
            <a:ext cx="2740923" cy="26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64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1872208"/>
          </a:xfrm>
        </p:spPr>
        <p:txBody>
          <a:bodyPr>
            <a:noAutofit/>
          </a:bodyPr>
          <a:lstStyle/>
          <a:p>
            <a:pPr algn="ctr"/>
            <a:r>
              <a:rPr lang="en-US" sz="9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</a:t>
            </a:r>
            <a:r>
              <a:rPr lang="en-US" sz="96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32674" y="4437112"/>
            <a:ext cx="6400800" cy="1473200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 smtClean="0">
                <a:solidFill>
                  <a:schemeClr val="bg2">
                    <a:lumMod val="50000"/>
                  </a:schemeClr>
                </a:solidFill>
                <a:latin typeface="Levenim MT" pitchFamily="2" charset="-79"/>
                <a:cs typeface="Levenim MT" pitchFamily="2" charset="-79"/>
              </a:rPr>
              <a:t>G </a:t>
            </a:r>
            <a:r>
              <a:rPr lang="en-US" sz="8800" b="1" dirty="0" err="1">
                <a:solidFill>
                  <a:schemeClr val="bg2">
                    <a:lumMod val="50000"/>
                  </a:schemeClr>
                </a:solidFill>
                <a:latin typeface="Levenim MT" pitchFamily="2" charset="-79"/>
                <a:cs typeface="Levenim MT" pitchFamily="2" charset="-79"/>
              </a:rPr>
              <a:t>g</a:t>
            </a:r>
            <a:endParaRPr lang="ru-RU" sz="8800" b="1" dirty="0">
              <a:solidFill>
                <a:schemeClr val="bg2">
                  <a:lumMod val="50000"/>
                </a:schemeClr>
              </a:solidFill>
              <a:cs typeface="Levenim MT" pitchFamily="2" charset="-79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2438400" cy="32232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32657"/>
            <a:ext cx="2369935" cy="648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105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-1260648" y="517611"/>
            <a:ext cx="7772400" cy="1780108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en-US" sz="8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endParaRPr lang="ru-RU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03848" y="4725144"/>
            <a:ext cx="6400800" cy="14732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solidFill>
                  <a:schemeClr val="bg2">
                    <a:lumMod val="50000"/>
                  </a:schemeClr>
                </a:solidFill>
              </a:rPr>
              <a:t>I </a:t>
            </a:r>
            <a:r>
              <a:rPr lang="en-US" sz="8800" b="1" dirty="0" err="1" smtClean="0">
                <a:solidFill>
                  <a:schemeClr val="bg2">
                    <a:lumMod val="50000"/>
                  </a:schemeClr>
                </a:solidFill>
              </a:rPr>
              <a:t>i</a:t>
            </a:r>
            <a:endParaRPr lang="ru-RU" sz="88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24068"/>
            <a:ext cx="3312368" cy="441476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6685"/>
            <a:ext cx="3312368" cy="441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223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2518351"/>
            <a:ext cx="7772400" cy="178010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4005065"/>
            <a:ext cx="6400800" cy="1454342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U </a:t>
            </a:r>
            <a:r>
              <a:rPr lang="en-US" sz="9600" b="1" dirty="0" err="1" smtClean="0">
                <a:solidFill>
                  <a:schemeClr val="bg2">
                    <a:lumMod val="50000"/>
                  </a:schemeClr>
                </a:solidFill>
              </a:rPr>
              <a:t>u</a:t>
            </a:r>
            <a:endParaRPr lang="ru-RU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260648"/>
            <a:ext cx="8886371" cy="28083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60684"/>
            <a:ext cx="5886638" cy="58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182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0" y="1412776"/>
            <a:ext cx="4822304" cy="1780108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 </a:t>
            </a:r>
            <a:r>
              <a:rPr lang="en-US" sz="9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ru-RU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4221088"/>
            <a:ext cx="4928592" cy="147320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solidFill>
                  <a:schemeClr val="bg2">
                    <a:lumMod val="50000"/>
                  </a:schemeClr>
                </a:solidFill>
              </a:rPr>
              <a:t>O </a:t>
            </a:r>
            <a:r>
              <a:rPr lang="en-US" sz="9600" b="1" dirty="0" err="1" smtClean="0">
                <a:solidFill>
                  <a:schemeClr val="bg2">
                    <a:lumMod val="50000"/>
                  </a:schemeClr>
                </a:solidFill>
              </a:rPr>
              <a:t>o</a:t>
            </a:r>
            <a:endParaRPr lang="ru-RU" sz="96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260648"/>
            <a:ext cx="4911869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227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dog</a:t>
            </a:r>
            <a:endParaRPr lang="ru-RU" sz="5400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988840"/>
            <a:ext cx="5760640" cy="4608512"/>
          </a:xfrm>
        </p:spPr>
      </p:pic>
    </p:spTree>
    <p:extLst>
      <p:ext uri="{BB962C8B-B14F-4D97-AF65-F5344CB8AC3E}">
        <p14:creationId xmlns:p14="http://schemas.microsoft.com/office/powerpoint/2010/main" val="105024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 pig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988840"/>
            <a:ext cx="5976664" cy="4452615"/>
          </a:xfrm>
        </p:spPr>
      </p:pic>
    </p:spTree>
    <p:extLst>
      <p:ext uri="{BB962C8B-B14F-4D97-AF65-F5344CB8AC3E}">
        <p14:creationId xmlns:p14="http://schemas.microsoft.com/office/powerpoint/2010/main" val="4316281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 smtClean="0"/>
              <a:t>A cup</a:t>
            </a:r>
            <a:endParaRPr lang="ru-RU" sz="5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628800"/>
            <a:ext cx="5040560" cy="5040560"/>
          </a:xfrm>
        </p:spPr>
      </p:pic>
    </p:spTree>
    <p:extLst>
      <p:ext uri="{BB962C8B-B14F-4D97-AF65-F5344CB8AC3E}">
        <p14:creationId xmlns:p14="http://schemas.microsoft.com/office/powerpoint/2010/main" val="180879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92896"/>
            <a:ext cx="8892480" cy="389425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 gun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9795093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162</TotalTime>
  <Words>112</Words>
  <Application>Microsoft Office PowerPoint</Application>
  <PresentationFormat>Экран (4:3)</PresentationFormat>
  <Paragraphs>30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Волна</vt:lpstr>
      <vt:lpstr>Lesson 3</vt:lpstr>
      <vt:lpstr>G g</vt:lpstr>
      <vt:lpstr>I i</vt:lpstr>
      <vt:lpstr>U u</vt:lpstr>
      <vt:lpstr>O o</vt:lpstr>
      <vt:lpstr>A dog</vt:lpstr>
      <vt:lpstr>A pig</vt:lpstr>
      <vt:lpstr>A cup</vt:lpstr>
      <vt:lpstr>A gun</vt:lpstr>
      <vt:lpstr>Let’s read</vt:lpstr>
      <vt:lpstr>Let’s read</vt:lpstr>
      <vt:lpstr> Remember the pictures</vt:lpstr>
      <vt:lpstr> Find the picture</vt:lpstr>
      <vt:lpstr> Find the picture</vt:lpstr>
      <vt:lpstr> Find the picture</vt:lpstr>
      <vt:lpstr> Find the picture</vt:lpstr>
      <vt:lpstr> Find the picture</vt:lpstr>
      <vt:lpstr> Find the picture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</dc:title>
  <dc:creator>Лера</dc:creator>
  <cp:lastModifiedBy>Лера</cp:lastModifiedBy>
  <cp:revision>17</cp:revision>
  <dcterms:created xsi:type="dcterms:W3CDTF">2014-09-03T13:32:02Z</dcterms:created>
  <dcterms:modified xsi:type="dcterms:W3CDTF">2014-10-25T14:13:08Z</dcterms:modified>
</cp:coreProperties>
</file>