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79" r:id="rId12"/>
    <p:sldId id="264" r:id="rId13"/>
    <p:sldId id="265" r:id="rId14"/>
    <p:sldId id="277" r:id="rId15"/>
    <p:sldId id="278" r:id="rId16"/>
    <p:sldId id="266" r:id="rId17"/>
    <p:sldId id="270" r:id="rId18"/>
    <p:sldId id="267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8DAD8D-8BC7-40A1-9BF7-B430134A4D1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text=%D1%82%D0%B5%D0%B0%D1%82%D1%80+%D1%84%D0%BE%D1%82%D0%BE&amp;clid=1823139&amp;lr=53" TargetMode="External"/><Relationship Id="rId2" Type="http://schemas.openxmlformats.org/officeDocument/2006/relationships/hyperlink" Target="http://pochemu4ka.ru/publ/104-1-0-1066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90%D1%80%D1%85%D0%B8%D1%82%D0%B5%D0%BA%D1%82%D1%83%D1%80%D0%BD%D0%BE-%D1%81%D1%82%D1%80%D0%BE%D0%B8%D1%82%D0%B5%D0%BB%D1%8C%D0%BD%D0%BE%D0%B5_%D0%BF%D1%80%D0%BE%D0%B5%D0%BA%D1%82%D0%B8%D1%80%D0%BE%D0%B2%D0%B0%D0%BD%D0%B8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143512"/>
            <a:ext cx="5614982" cy="15716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МКОУ «Частоозерская средняя общеобразовательная школа»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Макарова Е.В.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86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Искусство на улицах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твоего города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00306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Памятники архитектуры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класс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Фасад – это передняя часть зданий.</a:t>
            </a:r>
            <a:endParaRPr lang="ru-RU" sz="3600" dirty="0"/>
          </a:p>
        </p:txBody>
      </p:sp>
      <p:pic>
        <p:nvPicPr>
          <p:cNvPr id="4098" name="Picture 2" descr="C:\Users\Елена\Downloads\0_bb680_ff3e008e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3" y="1285860"/>
            <a:ext cx="7220899" cy="532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3380"/>
            <a:ext cx="8991600" cy="27146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dirty="0" smtClean="0"/>
              <a:t>     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Дом купца Дунаева.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    Отличительная особенность дома Дунаева среди деревянных построек Кургана начала ХХ века - его фасадный декор. Именно он придает легкость и нарядность композиции всего дома. Ощущение легкости композиции достигается целой системой мелких декоративных деталей, тонко прорисованных и точно выполненных, связанных между собой по пропорциям и масштабу. План дома составлен городским архитектором Н.А. Юшковым. Дом строили и отделывали местные мастера.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Елена\Downloads\culture_big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985076" cy="3621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Покровский собор, или храм Василия Блаженного.</a:t>
            </a:r>
            <a:endParaRPr lang="ru-RU" sz="3600" dirty="0"/>
          </a:p>
        </p:txBody>
      </p:sp>
      <p:pic>
        <p:nvPicPr>
          <p:cNvPr id="22529" name="Picture 1" descr="C:\Users\Елена\Downloads\sv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086045" cy="5150567"/>
          </a:xfrm>
          <a:prstGeom prst="rect">
            <a:avLst/>
          </a:prstGeom>
          <a:noFill/>
        </p:spPr>
      </p:pic>
      <p:pic>
        <p:nvPicPr>
          <p:cNvPr id="22530" name="Picture 2" descr="C:\Users\Елена\Downloads\b110b107d178ba269e1a5fd69e2b7c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000240"/>
            <a:ext cx="394243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Дом Пашкова.</a:t>
            </a:r>
            <a:endParaRPr lang="ru-RU" sz="3600" dirty="0"/>
          </a:p>
        </p:txBody>
      </p:sp>
      <p:pic>
        <p:nvPicPr>
          <p:cNvPr id="21505" name="Picture 1" descr="C:\Users\Елена\Downloads\0_3a7e8_1a60328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142984"/>
            <a:ext cx="7215238" cy="499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Московский университет </a:t>
            </a:r>
            <a:r>
              <a:rPr lang="ru-RU" dirty="0" smtClean="0"/>
              <a:t> (МГУ)</a:t>
            </a:r>
            <a:endParaRPr lang="ru-RU" dirty="0"/>
          </a:p>
        </p:txBody>
      </p:sp>
      <p:pic>
        <p:nvPicPr>
          <p:cNvPr id="1026" name="Picture 2" descr="C:\Users\Елена\Downloads\mg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ownloads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500042"/>
            <a:ext cx="4089898" cy="611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Кижи. Деревянный архитектурный комплекс.</a:t>
            </a:r>
            <a:endParaRPr lang="ru-RU" sz="3600" dirty="0"/>
          </a:p>
        </p:txBody>
      </p:sp>
      <p:pic>
        <p:nvPicPr>
          <p:cNvPr id="20481" name="Picture 1" descr="C:\Users\Елена\Downloads\киж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pPr algn="ctr"/>
            <a:r>
              <a:rPr lang="ru-RU" dirty="0" err="1" smtClean="0"/>
              <a:t>кижи</a:t>
            </a:r>
            <a:endParaRPr lang="ru-RU" dirty="0"/>
          </a:p>
        </p:txBody>
      </p:sp>
      <p:pic>
        <p:nvPicPr>
          <p:cNvPr id="27650" name="Picture 2" descr="C:\Users\Елена\Downloads\026c573caa1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06524"/>
            <a:ext cx="4867452" cy="3236856"/>
          </a:xfrm>
          <a:prstGeom prst="rect">
            <a:avLst/>
          </a:prstGeom>
          <a:noFill/>
        </p:spPr>
      </p:pic>
      <p:pic>
        <p:nvPicPr>
          <p:cNvPr id="27651" name="Picture 3" descr="C:\Users\Елена\Downloads\0_36f40_cd31191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14686"/>
            <a:ext cx="4507059" cy="337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928934"/>
            <a:ext cx="2286016" cy="1928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5720" y="1643050"/>
            <a:ext cx="2214546" cy="1128714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07181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2149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Арка 8"/>
          <p:cNvSpPr/>
          <p:nvPr/>
        </p:nvSpPr>
        <p:spPr>
          <a:xfrm>
            <a:off x="4071934" y="5143512"/>
            <a:ext cx="1071570" cy="1414466"/>
          </a:xfrm>
          <a:prstGeom prst="blockArc">
            <a:avLst>
              <a:gd name="adj1" fmla="val 8993081"/>
              <a:gd name="adj2" fmla="val 1647062"/>
              <a:gd name="adj3" fmla="val 23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1435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07181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307181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41433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41433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41433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орда 16"/>
          <p:cNvSpPr/>
          <p:nvPr/>
        </p:nvSpPr>
        <p:spPr>
          <a:xfrm rot="6699718">
            <a:off x="3137083" y="848156"/>
            <a:ext cx="3012432" cy="3107748"/>
          </a:xfrm>
          <a:prstGeom prst="chord">
            <a:avLst>
              <a:gd name="adj1" fmla="val 271377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6572264" y="5572140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ильный пятиугольник 23"/>
          <p:cNvSpPr/>
          <p:nvPr/>
        </p:nvSpPr>
        <p:spPr>
          <a:xfrm rot="17542090">
            <a:off x="7912139" y="4589862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ильный пятиугольник 24"/>
          <p:cNvSpPr/>
          <p:nvPr/>
        </p:nvSpPr>
        <p:spPr>
          <a:xfrm rot="19260959">
            <a:off x="7610247" y="3129133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ильный пятиугольник 25"/>
          <p:cNvSpPr/>
          <p:nvPr/>
        </p:nvSpPr>
        <p:spPr>
          <a:xfrm rot="17415739">
            <a:off x="6187299" y="4509184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ильный пятиугольник 26"/>
          <p:cNvSpPr/>
          <p:nvPr/>
        </p:nvSpPr>
        <p:spPr>
          <a:xfrm>
            <a:off x="7072330" y="3857628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ильный пятиугольник 27"/>
          <p:cNvSpPr/>
          <p:nvPr/>
        </p:nvSpPr>
        <p:spPr>
          <a:xfrm rot="2234416">
            <a:off x="7108250" y="4840738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ильный пятиугольник 28"/>
          <p:cNvSpPr/>
          <p:nvPr/>
        </p:nvSpPr>
        <p:spPr>
          <a:xfrm>
            <a:off x="7572396" y="5572140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ильный пятиугольник 29"/>
          <p:cNvSpPr/>
          <p:nvPr/>
        </p:nvSpPr>
        <p:spPr>
          <a:xfrm rot="19567504">
            <a:off x="6531298" y="3118904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с двумя вырезанными соседними углами 30"/>
          <p:cNvSpPr/>
          <p:nvPr/>
        </p:nvSpPr>
        <p:spPr>
          <a:xfrm>
            <a:off x="6786578" y="2500306"/>
            <a:ext cx="1643074" cy="62864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6858016" y="928670"/>
            <a:ext cx="1500198" cy="1485904"/>
          </a:xfrm>
          <a:prstGeom prst="triangle">
            <a:avLst>
              <a:gd name="adj" fmla="val 51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ильный пятиугольник 32"/>
          <p:cNvSpPr/>
          <p:nvPr/>
        </p:nvSpPr>
        <p:spPr>
          <a:xfrm>
            <a:off x="928662" y="3500438"/>
            <a:ext cx="785818" cy="71438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 rot="4403956">
            <a:off x="7898276" y="3754879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инус 36"/>
          <p:cNvSpPr/>
          <p:nvPr/>
        </p:nvSpPr>
        <p:spPr>
          <a:xfrm rot="2034052">
            <a:off x="7711741" y="4139319"/>
            <a:ext cx="520294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Минус 37"/>
          <p:cNvSpPr/>
          <p:nvPr/>
        </p:nvSpPr>
        <p:spPr>
          <a:xfrm>
            <a:off x="7143768" y="3000372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 rot="6286227">
            <a:off x="8025745" y="5087685"/>
            <a:ext cx="736847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инус 39"/>
          <p:cNvSpPr/>
          <p:nvPr/>
        </p:nvSpPr>
        <p:spPr>
          <a:xfrm rot="5977816">
            <a:off x="6142240" y="364191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инус 40"/>
          <p:cNvSpPr/>
          <p:nvPr/>
        </p:nvSpPr>
        <p:spPr>
          <a:xfrm rot="4403956">
            <a:off x="6326640" y="5112202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инус 41"/>
          <p:cNvSpPr/>
          <p:nvPr/>
        </p:nvSpPr>
        <p:spPr>
          <a:xfrm rot="8113144">
            <a:off x="6845459" y="3986621"/>
            <a:ext cx="558213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835150" y="2565400"/>
            <a:ext cx="5545138" cy="3095625"/>
          </a:xfrm>
          <a:prstGeom prst="re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55875" y="3573463"/>
            <a:ext cx="863600" cy="2087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995738" y="3284538"/>
            <a:ext cx="863600" cy="1358908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500694" y="3286124"/>
            <a:ext cx="863600" cy="1357322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547813" y="620713"/>
            <a:ext cx="6119812" cy="187166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Наша Родина - Россия</a:t>
            </a:r>
            <a:endParaRPr lang="ru-RU" sz="3600" dirty="0"/>
          </a:p>
        </p:txBody>
      </p:sp>
      <p:pic>
        <p:nvPicPr>
          <p:cNvPr id="2050" name="Picture 2" descr="C:\Users\Елена\Downloads\59478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072494" cy="541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0715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Задание. Из геометрических фигур  придумайте и сложите  здание.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000108"/>
            <a:ext cx="4572000" cy="601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Мы строителями станем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 построим новый дом.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Первым делом подойдите,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Ознакомьтесь с чертежом.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Подгоните самосвалы,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Загружайте кирпичи.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Ими кубики побудут.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-Начинайте, силачи!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А теперь возводим стены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Выше роста своего.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Кран подъёмный вызываем,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Пусть поставит нам окно.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Под конец положим крышу…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Ах! Какая красота!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Дом построен, все довольны,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 закончилась игра.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643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для самостоятельной работы.</a:t>
            </a:r>
            <a:br>
              <a:rPr lang="ru-RU" dirty="0" smtClean="0"/>
            </a:br>
            <a:r>
              <a:rPr lang="ru-RU" dirty="0" smtClean="0"/>
              <a:t>Нарисовать здание, которое вы придумали.</a:t>
            </a:r>
            <a:endParaRPr lang="ru-RU" dirty="0"/>
          </a:p>
        </p:txBody>
      </p:sp>
      <p:pic>
        <p:nvPicPr>
          <p:cNvPr id="29698" name="Picture 2" descr="C:\Users\Елена\Downloads\image371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536669" cy="502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3" name="Picture 2" descr="C:\Users\Елена\Downloads\г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571612"/>
            <a:ext cx="3333750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285860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http://pochemu4ka.ru/publ/104-1-0-1066</a:t>
            </a:r>
            <a:r>
              <a:rPr lang="ru-RU" dirty="0" smtClean="0"/>
              <a:t>  Стихотворение о строителях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8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http://yandex.ru/yandsearch?text=%D1%82%D0%B5%D0%B0%D1%82%D1%80+%D1%84%D0%BE%D1%82%D0%BE&amp;clid=1823139&amp;lr=53</a:t>
            </a:r>
            <a:r>
              <a:rPr lang="ru-RU" dirty="0" smtClean="0"/>
              <a:t> Фотографии зданий </a:t>
            </a:r>
          </a:p>
          <a:p>
            <a:r>
              <a:rPr lang="ru-RU" dirty="0" smtClean="0"/>
              <a:t>Церковь, школа Фото из личного архива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Елена\Downloads\ssRed_Square_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9948" cy="5766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Наша Родина – село Частоозерье</a:t>
            </a:r>
            <a:endParaRPr lang="ru-RU" dirty="0"/>
          </a:p>
        </p:txBody>
      </p:sp>
      <p:pic>
        <p:nvPicPr>
          <p:cNvPr id="4" name="Picture 2" descr="C:\Users\Елена\Downloads\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89380"/>
            <a:ext cx="5005232" cy="3768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Елена\Downloads\DSCN03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785794"/>
            <a:ext cx="342902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Елена\Downloads\1434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500174"/>
            <a:ext cx="3732634" cy="4976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ownloads\get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51814" cy="58138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142984"/>
            <a:ext cx="3428992" cy="4714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Памятники архитектуры – не просто здания, а хранители наследия предков. Они составляют часть культурного достояния страны, народа, человечества.</a:t>
            </a:r>
            <a:endParaRPr lang="ru-RU" sz="2800" dirty="0"/>
          </a:p>
        </p:txBody>
      </p:sp>
      <p:pic>
        <p:nvPicPr>
          <p:cNvPr id="4098" name="Picture 2" descr="C:\Users\Елена\Downloads\pamjatnik_arkhitektu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5334038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амятники архитектуры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Чем отличаются друг от друга здания?</a:t>
            </a:r>
            <a:endParaRPr lang="ru-RU" sz="3600" dirty="0"/>
          </a:p>
        </p:txBody>
      </p:sp>
      <p:pic>
        <p:nvPicPr>
          <p:cNvPr id="5122" name="Picture 2" descr="C:\Users\Елена\Downloads\eba9660d2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4857784" cy="3172740"/>
          </a:xfrm>
          <a:prstGeom prst="rect">
            <a:avLst/>
          </a:prstGeom>
          <a:noFill/>
        </p:spPr>
      </p:pic>
      <p:pic>
        <p:nvPicPr>
          <p:cNvPr id="5125" name="Picture 5" descr="http://newworldnews.ru/index.php?option=com_datsogallery&amp;Itemid=110&amp;func=download&amp;file=33812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3404" y="3643314"/>
            <a:ext cx="461059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Елена\Downloads\image_32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71806"/>
            <a:ext cx="5048259" cy="3786194"/>
          </a:xfrm>
          <a:prstGeom prst="rect">
            <a:avLst/>
          </a:prstGeom>
          <a:noFill/>
        </p:spPr>
      </p:pic>
      <p:pic>
        <p:nvPicPr>
          <p:cNvPr id="25602" name="Picture 2" descr="C:\Users\Елена\Downloads\burdenko_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6500" y="1"/>
            <a:ext cx="528749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42852"/>
            <a:ext cx="4357686" cy="592935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Архитектор - </a:t>
            </a:r>
            <a:r>
              <a:rPr lang="ru-RU" sz="2000" dirty="0" smtClean="0"/>
              <a:t>квалифицированный специалист, который на профессиональной основе осуществляет </a:t>
            </a:r>
            <a:r>
              <a:rPr lang="ru-RU" sz="2000" dirty="0" smtClean="0">
                <a:hlinkClick r:id="rId2" tooltip="Архитектурно-строительное проектирование"/>
              </a:rPr>
              <a:t>архитектурное проектирование</a:t>
            </a:r>
            <a:r>
              <a:rPr lang="ru-RU" sz="2000" dirty="0" smtClean="0"/>
              <a:t> ,включая проектирование зданий.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C00000"/>
                </a:solidFill>
              </a:rPr>
              <a:t>Зодчий </a:t>
            </a:r>
            <a:r>
              <a:rPr lang="ru-RU" sz="2000" dirty="0" smtClean="0"/>
              <a:t>– в переводе с греческого «главный строитель», т.е. автор проекта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4577" name="Picture 1" descr="C:\Users\Елена\Downloads\Fotolia_1275182_M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357562"/>
            <a:ext cx="4493699" cy="3370275"/>
          </a:xfrm>
          <a:prstGeom prst="rect">
            <a:avLst/>
          </a:prstGeom>
          <a:noFill/>
        </p:spPr>
      </p:pic>
      <p:pic>
        <p:nvPicPr>
          <p:cNvPr id="24578" name="Picture 2" descr="C:\Users\Елена\Downloads\orange_hat_1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4294925" cy="2846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464</TotalTime>
  <Words>222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</vt:lpstr>
      <vt:lpstr>Наша Родина - Россия</vt:lpstr>
      <vt:lpstr>Слайд 3</vt:lpstr>
      <vt:lpstr>Наша Родина – село Частоозерье</vt:lpstr>
      <vt:lpstr>Слайд 5</vt:lpstr>
      <vt:lpstr>Памятники архитектуры – не просто здания, а хранители наследия предков. Они составляют часть культурного достояния страны, народа, человечества.</vt:lpstr>
      <vt:lpstr>Чем отличаются друг от друга здания?</vt:lpstr>
      <vt:lpstr>Слайд 8</vt:lpstr>
      <vt:lpstr>Архитектор - квалифицированный специалист, который на профессиональной основе осуществляет архитектурное проектирование ,включая проектирование зданий.    Зодчий – в переводе с греческого «главный строитель», т.е. автор проекта.</vt:lpstr>
      <vt:lpstr>Фасад – это передняя часть зданий.</vt:lpstr>
      <vt:lpstr>Слайд 11</vt:lpstr>
      <vt:lpstr>Покровский собор, или храм Василия Блаженного.</vt:lpstr>
      <vt:lpstr>Дом Пашкова.</vt:lpstr>
      <vt:lpstr>Московский университет  (МГУ)</vt:lpstr>
      <vt:lpstr>Слайд 15</vt:lpstr>
      <vt:lpstr>Кижи. Деревянный архитектурный комплекс.</vt:lpstr>
      <vt:lpstr>кижи</vt:lpstr>
      <vt:lpstr>Слайд 18</vt:lpstr>
      <vt:lpstr>Слайд 19</vt:lpstr>
      <vt:lpstr>Задание. Из геометрических фигур  придумайте и сложите  здание.</vt:lpstr>
      <vt:lpstr>Задание для самостоятельной работы. Нарисовать здание, которое вы придумали.</vt:lpstr>
      <vt:lpstr>Спасибо за работу!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Елена</dc:creator>
  <cp:lastModifiedBy>Елена</cp:lastModifiedBy>
  <cp:revision>43</cp:revision>
  <dcterms:created xsi:type="dcterms:W3CDTF">2012-11-08T11:49:06Z</dcterms:created>
  <dcterms:modified xsi:type="dcterms:W3CDTF">2012-11-14T13:19:45Z</dcterms:modified>
</cp:coreProperties>
</file>