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4B4296-8D1A-4373-A641-00AB0B432114}" type="datetimeFigureOut">
              <a:rPr lang="ru-RU" smtClean="0"/>
              <a:t>05.11.2012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A818F1-F2C8-4D45-9DF0-23E21F3066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00197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4AA3D7-506D-4356-BA1F-1FDF4558B321}" type="datetime1">
              <a:rPr lang="ru-RU" smtClean="0"/>
              <a:t>05.11.2012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ru-RU" smtClean="0"/>
              <a:t>Колегаева О.В.</a:t>
            </a:r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BAA1C5-D9C5-4201-AEDB-6BB3B20028F4}" type="datetime1">
              <a:rPr lang="ru-RU" smtClean="0"/>
              <a:t>05.11.2012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ru-RU" smtClean="0"/>
              <a:t>Колегаева О.В.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78F68F-F6F5-4B2B-86F4-2D933284A24C}" type="datetime1">
              <a:rPr lang="ru-RU" smtClean="0"/>
              <a:t>05.11.2012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ru-RU" smtClean="0"/>
              <a:t>Колегаева О.В.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FB4AE3-446D-4CC6-A017-71F085E5CFD8}" type="datetime1">
              <a:rPr lang="ru-RU" smtClean="0"/>
              <a:t>05.11.2012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ru-RU" smtClean="0"/>
              <a:t>Колегаева О.В.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B9E056-053F-4F55-B93F-08493431024F}" type="datetime1">
              <a:rPr lang="ru-RU" smtClean="0"/>
              <a:t>05.11.2012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ru-RU" smtClean="0"/>
              <a:t>Колегаева О.В.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82582C-3878-4DCF-9045-9AD178D458D8}" type="datetime1">
              <a:rPr lang="ru-RU" smtClean="0"/>
              <a:t>05.11.2012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ru-RU" smtClean="0"/>
              <a:t>Колегаева О.В.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D8D79C-0170-4444-B942-79A7BF8379B8}" type="datetime1">
              <a:rPr lang="ru-RU" smtClean="0"/>
              <a:t>05.11.2012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ru-RU" smtClean="0"/>
              <a:t>Колегаева О.В.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8703618-C19C-436B-AEE2-4C8D21F74C38}" type="datetime1">
              <a:rPr lang="ru-RU" smtClean="0"/>
              <a:t>05.11.2012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ru-RU" smtClean="0"/>
              <a:t>Колегаева О.В.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3321CA-4E09-4365-9D0C-4A87A7CF4DFF}" type="datetime1">
              <a:rPr lang="ru-RU" smtClean="0"/>
              <a:t>05.11.2012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ru-RU" smtClean="0"/>
              <a:t>Колегаева О.В.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14BB42-902D-46F7-8370-F2024923AD5F}" type="datetime1">
              <a:rPr lang="ru-RU" smtClean="0"/>
              <a:t>05.11.2012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ru-RU" smtClean="0"/>
              <a:t>Колегаева О.В.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065373-5A79-4C33-B3C2-A7FA50A300C2}" type="datetime1">
              <a:rPr lang="ru-RU" smtClean="0"/>
              <a:t>05.11.2012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ru-RU" smtClean="0"/>
              <a:t>Колегаева О.В.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1A80071-2D09-45FD-B847-C2447733B2EC}" type="datetime1">
              <a:rPr lang="ru-RU" smtClean="0"/>
              <a:t>05.11.2012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r>
              <a:rPr lang="ru-RU" smtClean="0"/>
              <a:t>Колегаева О.В.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7544" y="548680"/>
            <a:ext cx="8183880" cy="1944216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  <a:effectLst/>
              </a:rPr>
              <a:t>Презентация к уроку рисования </a:t>
            </a:r>
            <a:br>
              <a:rPr lang="ru-RU" sz="2400" dirty="0" smtClean="0">
                <a:solidFill>
                  <a:schemeClr val="accent4">
                    <a:lumMod val="50000"/>
                  </a:schemeClr>
                </a:solidFill>
                <a:effectLst/>
              </a:rPr>
            </a:b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  <a:effectLst/>
              </a:rPr>
              <a:t>«Паучки на паутине» </a:t>
            </a:r>
            <a:br>
              <a:rPr lang="ru-RU" sz="2400" dirty="0" smtClean="0">
                <a:solidFill>
                  <a:schemeClr val="accent4">
                    <a:lumMod val="50000"/>
                  </a:schemeClr>
                </a:solidFill>
                <a:effectLst/>
              </a:rPr>
            </a:b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  <a:effectLst/>
              </a:rPr>
              <a:t>с использованием необычной техники рисования (для 3 класса). </a:t>
            </a:r>
            <a:endParaRPr lang="ru-RU" sz="2400" dirty="0">
              <a:solidFill>
                <a:schemeClr val="accent4">
                  <a:lumMod val="50000"/>
                </a:schemeClr>
              </a:solidFill>
              <a:effectLst/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Колегаева О.В.</a:t>
            </a:r>
            <a:endParaRPr lang="ru-RU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768" y="2924944"/>
            <a:ext cx="4032448" cy="302433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solidFill>
              <a:schemeClr val="bg1"/>
            </a:solidFill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749074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611560" y="836613"/>
            <a:ext cx="8064896" cy="482441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400" b="1" dirty="0" smtClean="0">
                <a:solidFill>
                  <a:srgbClr val="002060"/>
                </a:solidFill>
              </a:rPr>
              <a:t>Презентацию выполнила </a:t>
            </a:r>
          </a:p>
          <a:p>
            <a:pPr marL="0" indent="0" algn="ctr">
              <a:buNone/>
            </a:pPr>
            <a:r>
              <a:rPr lang="ru-RU" sz="2400" b="1" dirty="0" smtClean="0">
                <a:solidFill>
                  <a:srgbClr val="002060"/>
                </a:solidFill>
              </a:rPr>
              <a:t>учитель начальных классов </a:t>
            </a:r>
          </a:p>
          <a:p>
            <a:pPr marL="0" indent="0" algn="ctr">
              <a:buNone/>
            </a:pPr>
            <a:r>
              <a:rPr lang="ru-RU" sz="2400" b="1" dirty="0" smtClean="0">
                <a:solidFill>
                  <a:srgbClr val="002060"/>
                </a:solidFill>
              </a:rPr>
              <a:t>ГБОУ СОШ №276 города Москвы </a:t>
            </a:r>
          </a:p>
          <a:p>
            <a:pPr marL="0" indent="0" algn="ctr">
              <a:buNone/>
            </a:pPr>
            <a:r>
              <a:rPr lang="ru-RU" sz="2400" b="1" dirty="0" smtClean="0">
                <a:solidFill>
                  <a:srgbClr val="002060"/>
                </a:solidFill>
              </a:rPr>
              <a:t>Колегаева Ольга Владимировна.</a:t>
            </a:r>
          </a:p>
          <a:p>
            <a:pPr marL="0" indent="0" algn="ctr">
              <a:buNone/>
            </a:pPr>
            <a:endParaRPr lang="ru-RU" sz="2400" b="1" dirty="0">
              <a:solidFill>
                <a:srgbClr val="002060"/>
              </a:solidFill>
            </a:endParaRPr>
          </a:p>
          <a:p>
            <a:pPr marL="0" indent="0" algn="ctr">
              <a:buNone/>
            </a:pPr>
            <a:endParaRPr lang="ru-RU" sz="2400" b="1" dirty="0" smtClean="0">
              <a:solidFill>
                <a:srgbClr val="002060"/>
              </a:solidFill>
            </a:endParaRPr>
          </a:p>
          <a:p>
            <a:pPr marL="0" indent="0" algn="ctr">
              <a:buNone/>
            </a:pPr>
            <a:endParaRPr lang="ru-RU" sz="2400" b="1" dirty="0">
              <a:solidFill>
                <a:srgbClr val="002060"/>
              </a:solidFill>
            </a:endParaRPr>
          </a:p>
          <a:p>
            <a:pPr marL="0" indent="0" algn="ctr">
              <a:buNone/>
            </a:pPr>
            <a:endParaRPr lang="ru-RU" sz="2400" b="1" dirty="0" smtClean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ru-RU" sz="2400" b="1" dirty="0">
                <a:solidFill>
                  <a:srgbClr val="002060"/>
                </a:solidFill>
              </a:rPr>
              <a:t>Использованы материалы книги</a:t>
            </a:r>
          </a:p>
          <a:p>
            <a:pPr marL="0" indent="0" algn="ctr">
              <a:buNone/>
            </a:pPr>
            <a:r>
              <a:rPr lang="ru-RU" sz="2400" b="1" dirty="0">
                <a:solidFill>
                  <a:srgbClr val="002060"/>
                </a:solidFill>
              </a:rPr>
              <a:t> </a:t>
            </a:r>
            <a:r>
              <a:rPr lang="ru-RU" sz="2400" b="1" dirty="0" err="1">
                <a:solidFill>
                  <a:srgbClr val="002060"/>
                </a:solidFill>
              </a:rPr>
              <a:t>Фионы</a:t>
            </a:r>
            <a:r>
              <a:rPr lang="ru-RU" sz="2400" b="1" dirty="0">
                <a:solidFill>
                  <a:srgbClr val="002060"/>
                </a:solidFill>
              </a:rPr>
              <a:t> </a:t>
            </a:r>
            <a:r>
              <a:rPr lang="ru-RU" sz="2400" b="1" dirty="0" err="1">
                <a:solidFill>
                  <a:srgbClr val="002060"/>
                </a:solidFill>
              </a:rPr>
              <a:t>Кемпбелл</a:t>
            </a:r>
            <a:r>
              <a:rPr lang="ru-RU" sz="2400" b="1" dirty="0">
                <a:solidFill>
                  <a:srgbClr val="002060"/>
                </a:solidFill>
              </a:rPr>
              <a:t> </a:t>
            </a:r>
            <a:r>
              <a:rPr lang="ru-RU" sz="2400" b="1" dirty="0" smtClean="0">
                <a:solidFill>
                  <a:srgbClr val="002060"/>
                </a:solidFill>
              </a:rPr>
              <a:t>«Я </a:t>
            </a:r>
            <a:r>
              <a:rPr lang="ru-RU" sz="2400" b="1" dirty="0">
                <a:solidFill>
                  <a:srgbClr val="002060"/>
                </a:solidFill>
              </a:rPr>
              <a:t>умею </a:t>
            </a:r>
            <a:r>
              <a:rPr lang="ru-RU" sz="2400" b="1" dirty="0" smtClean="0">
                <a:solidFill>
                  <a:srgbClr val="002060"/>
                </a:solidFill>
              </a:rPr>
              <a:t>рисовать», материалы сайта </a:t>
            </a:r>
            <a:r>
              <a:rPr lang="en-US" sz="2400" b="1" dirty="0">
                <a:solidFill>
                  <a:srgbClr val="002060"/>
                </a:solidFill>
              </a:rPr>
              <a:t>http://allforchildren.ru/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Колегаева О.В.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3393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502920" y="5517232"/>
            <a:ext cx="8183880" cy="576064"/>
          </a:xfrm>
        </p:spPr>
        <p:txBody>
          <a:bodyPr>
            <a:normAutofit fontScale="90000"/>
          </a:bodyPr>
          <a:lstStyle/>
          <a:p>
            <a:r>
              <a:rPr lang="ru-RU" sz="2400" dirty="0" smtClean="0">
                <a:solidFill>
                  <a:srgbClr val="002060"/>
                </a:solidFill>
                <a:effectLst/>
              </a:rPr>
              <a:t>Тебе </a:t>
            </a:r>
            <a:r>
              <a:rPr lang="ru-RU" sz="2400" dirty="0">
                <a:solidFill>
                  <a:srgbClr val="002060"/>
                </a:solidFill>
                <a:effectLst/>
              </a:rPr>
              <a:t>понадобятся</a:t>
            </a:r>
            <a:r>
              <a:rPr lang="ru-RU" sz="2400" dirty="0" smtClean="0">
                <a:solidFill>
                  <a:srgbClr val="002060"/>
                </a:solidFill>
                <a:effectLst/>
              </a:rPr>
              <a:t>:</a:t>
            </a:r>
            <a:r>
              <a:rPr lang="ru-RU" sz="2400" dirty="0">
                <a:solidFill>
                  <a:srgbClr val="002060"/>
                </a:solidFill>
                <a:effectLst/>
              </a:rPr>
              <a:t/>
            </a:r>
            <a:br>
              <a:rPr lang="ru-RU" sz="2400" dirty="0">
                <a:solidFill>
                  <a:srgbClr val="002060"/>
                </a:solidFill>
                <a:effectLst/>
              </a:rPr>
            </a:br>
            <a:r>
              <a:rPr lang="ru-RU" sz="2400" dirty="0">
                <a:solidFill>
                  <a:srgbClr val="002060"/>
                </a:solidFill>
                <a:effectLst/>
              </a:rPr>
              <a:t>большой лист бумаги, старая тарелка, краски, кусок губки.</a:t>
            </a:r>
          </a:p>
        </p:txBody>
      </p:sp>
      <p:pic>
        <p:nvPicPr>
          <p:cNvPr id="11" name="Объект 10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3808" y="620688"/>
            <a:ext cx="3744416" cy="4031488"/>
          </a:xfrm>
          <a:prstGeom prst="rect">
            <a:avLst/>
          </a:prstGeom>
          <a:ln w="76200">
            <a:solidFill>
              <a:srgbClr val="00B050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5" name="Нижний колонтитул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Колегаева О.В.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1125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181824"/>
          </a:xfrm>
        </p:spPr>
        <p:txBody>
          <a:bodyPr>
            <a:normAutofit fontScale="90000"/>
          </a:bodyPr>
          <a:lstStyle/>
          <a:p>
            <a:r>
              <a:rPr lang="ru-RU" sz="2000" dirty="0">
                <a:solidFill>
                  <a:srgbClr val="002060"/>
                </a:solidFill>
                <a:effectLst/>
              </a:rPr>
              <a:t>Разведи водой краску в тарелке, обмакни в нее губку и нанеси губкой краску на бумагу макающими движениями (не води губкой по бумаге). </a:t>
            </a:r>
            <a:r>
              <a:rPr lang="ru-RU" sz="2000" dirty="0" smtClean="0">
                <a:solidFill>
                  <a:srgbClr val="002060"/>
                </a:solidFill>
                <a:effectLst/>
              </a:rPr>
              <a:t> </a:t>
            </a:r>
            <a:r>
              <a:rPr lang="ru-RU" sz="2000" dirty="0">
                <a:solidFill>
                  <a:srgbClr val="002060"/>
                </a:solidFill>
                <a:effectLst/>
              </a:rPr>
              <a:t>Подожди, пока высохнет.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1800" y="692696"/>
            <a:ext cx="3606413" cy="4366335"/>
          </a:xfrm>
          <a:prstGeom prst="rect">
            <a:avLst/>
          </a:prstGeom>
          <a:ln w="38100">
            <a:solidFill>
              <a:srgbClr val="7030A0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" name="Прямоугольник 7"/>
          <p:cNvSpPr/>
          <p:nvPr/>
        </p:nvSpPr>
        <p:spPr>
          <a:xfrm>
            <a:off x="7740352" y="640477"/>
            <a:ext cx="229550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000" dirty="0">
                <a:solidFill>
                  <a:srgbClr val="C9C2D1">
                    <a:shade val="50000"/>
                  </a:srgbClr>
                </a:solidFill>
              </a:rPr>
              <a:t> </a:t>
            </a:r>
            <a:endParaRPr lang="ru-RU" dirty="0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Колегаева О.В.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8302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821784"/>
          </a:xfrm>
        </p:spPr>
        <p:txBody>
          <a:bodyPr>
            <a:normAutofit/>
          </a:bodyPr>
          <a:lstStyle/>
          <a:p>
            <a:r>
              <a:rPr lang="ru-RU" sz="2200" dirty="0">
                <a:solidFill>
                  <a:srgbClr val="002060"/>
                </a:solidFill>
                <a:effectLst/>
              </a:rPr>
              <a:t>Нарисуй белой краской точку в центре листа.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1800" y="692696"/>
            <a:ext cx="3600400" cy="4320480"/>
          </a:xfrm>
          <a:prstGeom prst="rect">
            <a:avLst/>
          </a:prstGeom>
          <a:ln w="38100">
            <a:solidFill>
              <a:srgbClr val="7030A0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Колегаева О.В.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71574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82178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dirty="0">
                <a:solidFill>
                  <a:srgbClr val="002060"/>
                </a:solidFill>
                <a:effectLst/>
              </a:rPr>
              <a:t>Тонкой кисточкой нарисуй нити, которые расходятся от этой точки к краям листа.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1800" y="692696"/>
            <a:ext cx="3720508" cy="4132421"/>
          </a:xfrm>
          <a:prstGeom prst="rect">
            <a:avLst/>
          </a:prstGeom>
          <a:ln w="38100">
            <a:solidFill>
              <a:srgbClr val="7030A0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Колегаева О.В.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28762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965800"/>
          </a:xfrm>
        </p:spPr>
        <p:txBody>
          <a:bodyPr>
            <a:normAutofit/>
          </a:bodyPr>
          <a:lstStyle/>
          <a:p>
            <a:pPr algn="ctr"/>
            <a:r>
              <a:rPr lang="ru-RU" sz="2000" dirty="0">
                <a:solidFill>
                  <a:srgbClr val="002060"/>
                </a:solidFill>
                <a:effectLst/>
              </a:rPr>
              <a:t>Соедини нити </a:t>
            </a:r>
            <a:r>
              <a:rPr lang="ru-RU" sz="2000" dirty="0" smtClean="0">
                <a:solidFill>
                  <a:srgbClr val="002060"/>
                </a:solidFill>
                <a:effectLst/>
              </a:rPr>
              <a:t>изогнутыми </a:t>
            </a:r>
            <a:r>
              <a:rPr lang="ru-RU" sz="2000" dirty="0">
                <a:solidFill>
                  <a:srgbClr val="002060"/>
                </a:solidFill>
                <a:effectLst/>
              </a:rPr>
              <a:t>внутрь дугами, начиная от центра.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1800" y="736008"/>
            <a:ext cx="3456384" cy="4382434"/>
          </a:xfrm>
          <a:ln w="38100">
            <a:solidFill>
              <a:srgbClr val="7030A0"/>
            </a:solidFill>
          </a:ln>
        </p:spPr>
      </p:pic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Колегаева О.В.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095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893792"/>
          </a:xfrm>
        </p:spPr>
        <p:txBody>
          <a:bodyPr>
            <a:normAutofit/>
          </a:bodyPr>
          <a:lstStyle/>
          <a:p>
            <a:pPr algn="ctr"/>
            <a:r>
              <a:rPr lang="ru-RU" sz="2000" dirty="0">
                <a:solidFill>
                  <a:srgbClr val="002060"/>
                </a:solidFill>
                <a:effectLst/>
              </a:rPr>
              <a:t>Когда доберешься до края листа, отложи кисточку и оставь рисунок просохнуть.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792" y="692696"/>
            <a:ext cx="3964102" cy="4176464"/>
          </a:xfrm>
          <a:prstGeom prst="rect">
            <a:avLst/>
          </a:prstGeom>
          <a:ln w="38100">
            <a:solidFill>
              <a:srgbClr val="7030A0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Колегаева О.В.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4515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253832"/>
          </a:xfrm>
        </p:spPr>
        <p:txBody>
          <a:bodyPr>
            <a:noAutofit/>
          </a:bodyPr>
          <a:lstStyle/>
          <a:p>
            <a:pPr algn="just"/>
            <a:r>
              <a:rPr lang="ru-RU" sz="1800" dirty="0">
                <a:solidFill>
                  <a:srgbClr val="002060"/>
                </a:solidFill>
                <a:effectLst/>
              </a:rPr>
              <a:t>На паутине нарисуй большого паука. Для этого чёрной краской нарисуй овал или круг. По бокам от него нарисуй по 4 лапы - как палки, поломанные ближе к краю. </a:t>
            </a:r>
            <a:br>
              <a:rPr lang="ru-RU" sz="1800" dirty="0">
                <a:solidFill>
                  <a:srgbClr val="002060"/>
                </a:solidFill>
                <a:effectLst/>
              </a:rPr>
            </a:br>
            <a:r>
              <a:rPr lang="ru-RU" sz="1800" dirty="0">
                <a:solidFill>
                  <a:srgbClr val="002060"/>
                </a:solidFill>
                <a:effectLst/>
              </a:rPr>
              <a:t> Когда паук просохнет, белой краской нарисуй ему </a:t>
            </a:r>
            <a:r>
              <a:rPr lang="ru-RU" sz="1800" dirty="0" smtClean="0">
                <a:solidFill>
                  <a:srgbClr val="002060"/>
                </a:solidFill>
                <a:effectLst/>
              </a:rPr>
              <a:t>глаза-кружки. Дай </a:t>
            </a:r>
            <a:r>
              <a:rPr lang="ru-RU" sz="1800" dirty="0">
                <a:solidFill>
                  <a:srgbClr val="002060"/>
                </a:solidFill>
                <a:effectLst/>
              </a:rPr>
              <a:t>высохнуть белой краске. В центре каждого глаза нарисуй черный кружок. Паучок готов.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9832" y="620688"/>
            <a:ext cx="3096343" cy="3737728"/>
          </a:xfrm>
          <a:prstGeom prst="rect">
            <a:avLst/>
          </a:prstGeom>
          <a:ln w="38100">
            <a:solidFill>
              <a:srgbClr val="7030A0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Колегаева О.В.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51729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509120"/>
            <a:ext cx="8183880" cy="1656184"/>
          </a:xfrm>
        </p:spPr>
        <p:txBody>
          <a:bodyPr>
            <a:normAutofit/>
          </a:bodyPr>
          <a:lstStyle/>
          <a:p>
            <a:pPr algn="ctr"/>
            <a:r>
              <a:rPr lang="ru-RU" sz="2000" dirty="0">
                <a:solidFill>
                  <a:srgbClr val="002060"/>
                </a:solidFill>
                <a:effectLst/>
              </a:rPr>
              <a:t>Нарисуй второго такого же паука на другом листе бумаги и </a:t>
            </a:r>
            <a:r>
              <a:rPr lang="ru-RU" sz="2000" dirty="0" smtClean="0">
                <a:solidFill>
                  <a:srgbClr val="002060"/>
                </a:solidFill>
                <a:effectLst/>
              </a:rPr>
              <a:t>вырежи </a:t>
            </a:r>
            <a:r>
              <a:rPr lang="ru-RU" sz="2000" dirty="0">
                <a:solidFill>
                  <a:srgbClr val="002060"/>
                </a:solidFill>
                <a:effectLst/>
              </a:rPr>
              <a:t>его. Приклей нитку в нижней части паутины и приклей к ее концу этого паука. </a:t>
            </a:r>
            <a:r>
              <a:rPr lang="ru-RU" sz="2000" dirty="0" smtClean="0">
                <a:solidFill>
                  <a:srgbClr val="002060"/>
                </a:solidFill>
                <a:effectLst/>
              </a:rPr>
              <a:t>Если </a:t>
            </a:r>
            <a:r>
              <a:rPr lang="ru-RU" sz="2000" dirty="0">
                <a:solidFill>
                  <a:srgbClr val="002060"/>
                </a:solidFill>
                <a:effectLst/>
              </a:rPr>
              <a:t>картинку повесить на стену, второй паук, как настоящий, повиснет на паутинке!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5816" y="764704"/>
            <a:ext cx="3406231" cy="3667375"/>
          </a:xfrm>
          <a:prstGeom prst="rect">
            <a:avLst/>
          </a:prstGeom>
          <a:ln w="38100">
            <a:solidFill>
              <a:srgbClr val="7030A0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Колегаева О.В.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8005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55</TotalTime>
  <Words>220</Words>
  <Application>Microsoft Office PowerPoint</Application>
  <PresentationFormat>Экран (4:3)</PresentationFormat>
  <Paragraphs>30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Аспект</vt:lpstr>
      <vt:lpstr>Презентация к уроку рисования  «Паучки на паутине»  с использованием необычной техники рисования (для 3 класса). </vt:lpstr>
      <vt:lpstr>Тебе понадобятся: большой лист бумаги, старая тарелка, краски, кусок губки.</vt:lpstr>
      <vt:lpstr>Разведи водой краску в тарелке, обмакни в нее губку и нанеси губкой краску на бумагу макающими движениями (не води губкой по бумаге).  Подожди, пока высохнет.</vt:lpstr>
      <vt:lpstr>Нарисуй белой краской точку в центре листа.</vt:lpstr>
      <vt:lpstr>Тонкой кисточкой нарисуй нити, которые расходятся от этой точки к краям листа.</vt:lpstr>
      <vt:lpstr>Соедини нити изогнутыми внутрь дугами, начиная от центра.</vt:lpstr>
      <vt:lpstr>Когда доберешься до края листа, отложи кисточку и оставь рисунок просохнуть.</vt:lpstr>
      <vt:lpstr>На паутине нарисуй большого паука. Для этого чёрной краской нарисуй овал или круг. По бокам от него нарисуй по 4 лапы - как палки, поломанные ближе к краю.   Когда паук просохнет, белой краской нарисуй ему глаза-кружки. Дай высохнуть белой краске. В центре каждого глаза нарисуй черный кружок. Паучок готов.</vt:lpstr>
      <vt:lpstr>Нарисуй второго такого же паука на другом листе бумаги и вырежи его. Приклей нитку в нижней части паутины и приклей к ее концу этого паука. Если картинку повесить на стену, второй паук, как настоящий, повиснет на паутинке!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к уроку рисования  «Паучки на паутине»  с использованием необычной техники рисования (для 3 класса). </dc:title>
  <dc:creator>Ольга</dc:creator>
  <cp:lastModifiedBy>Ольга</cp:lastModifiedBy>
  <cp:revision>13</cp:revision>
  <dcterms:created xsi:type="dcterms:W3CDTF">2012-11-05T04:24:48Z</dcterms:created>
  <dcterms:modified xsi:type="dcterms:W3CDTF">2012-11-05T07:12:28Z</dcterms:modified>
</cp:coreProperties>
</file>