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0BA5-6A74-44F5-95D7-5310F9E4943F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A23A-5D21-42F9-8079-BD9055B27A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002-001-Dobrym-ljudjam-na-zagljade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571876"/>
            <a:ext cx="7429500" cy="299085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14282" y="285728"/>
            <a:ext cx="8705332" cy="30931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Растительный узор </a:t>
            </a:r>
          </a:p>
          <a:p>
            <a:pPr algn="ctr"/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полосе с элементами </a:t>
            </a:r>
          </a:p>
          <a:p>
            <a:pPr algn="ctr"/>
            <a:r>
              <a:rPr lang="ru-RU" sz="65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хохломской росписи</a:t>
            </a:r>
            <a:endParaRPr lang="ru-RU" sz="6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7166"/>
            <a:ext cx="2907154" cy="2928958"/>
          </a:xfrm>
          <a:prstGeom prst="rect">
            <a:avLst/>
          </a:prstGeom>
        </p:spPr>
      </p:pic>
      <p:pic>
        <p:nvPicPr>
          <p:cNvPr id="3" name="Рисунок 2" descr="previ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2928958" cy="2928958"/>
          </a:xfrm>
          <a:prstGeom prst="rect">
            <a:avLst/>
          </a:prstGeom>
        </p:spPr>
      </p:pic>
      <p:pic>
        <p:nvPicPr>
          <p:cNvPr id="4" name="Рисунок 3" descr="tarelk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1285860"/>
            <a:ext cx="2928957" cy="2858956"/>
          </a:xfrm>
          <a:prstGeom prst="rect">
            <a:avLst/>
          </a:prstGeom>
        </p:spPr>
      </p:pic>
      <p:pic>
        <p:nvPicPr>
          <p:cNvPr id="5" name="Рисунок 4" descr="9_bi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3571876"/>
            <a:ext cx="2934751" cy="3059478"/>
          </a:xfrm>
          <a:prstGeom prst="rect">
            <a:avLst/>
          </a:prstGeom>
        </p:spPr>
      </p:pic>
      <p:pic>
        <p:nvPicPr>
          <p:cNvPr id="6" name="Рисунок 5" descr="slide0021_image05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0760" y="3571876"/>
            <a:ext cx="2857762" cy="3000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85728"/>
            <a:ext cx="8577505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Антон\Мои документы\Наталья\2007-02 (фев) хохлома\сканирование00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429684" cy="6118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x_0a15185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5753100" cy="2857520"/>
          </a:xfrm>
          <a:prstGeom prst="rect">
            <a:avLst/>
          </a:prstGeom>
        </p:spPr>
      </p:pic>
      <p:pic>
        <p:nvPicPr>
          <p:cNvPr id="3" name="Рисунок 2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014784" y="1771638"/>
            <a:ext cx="3286123" cy="64579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6215082"/>
            <a:ext cx="189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Верховое письмо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357166"/>
            <a:ext cx="5619776" cy="58586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6286520"/>
            <a:ext cx="1842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Фоновое письмо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836403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3"/>
            <a:ext cx="8358246" cy="5741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Иринка</dc:creator>
  <cp:lastModifiedBy>Иринка</cp:lastModifiedBy>
  <cp:revision>6</cp:revision>
  <dcterms:created xsi:type="dcterms:W3CDTF">2012-04-06T14:11:03Z</dcterms:created>
  <dcterms:modified xsi:type="dcterms:W3CDTF">2012-04-06T15:10:11Z</dcterms:modified>
</cp:coreProperties>
</file>