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2" r:id="rId16"/>
    <p:sldId id="270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68" autoAdjust="0"/>
  </p:normalViewPr>
  <p:slideViewPr>
    <p:cSldViewPr>
      <p:cViewPr varScale="1">
        <p:scale>
          <a:sx n="74" d="100"/>
          <a:sy n="74" d="100"/>
        </p:scale>
        <p:origin x="-8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27" y="980728"/>
            <a:ext cx="898194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НЕОБЫЧНЫЕ 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ДОМА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2999" y="4365104"/>
            <a:ext cx="4714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Подготовила: </a:t>
            </a: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Майборода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Е.В.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учитель ИЗО 1 кв.кат.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МБОУ СОШ № 210, г. Новосибирска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1911" y="6237312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Новосибирск, 2012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327" y="0"/>
            <a:ext cx="7167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Земляной домик. Уэльс, Великобритания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Инновационный жилой комплекс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Reversible-Destiny Lofts”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Японии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Музыкальное здание. Китай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Храм Истины.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Тайланд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Сделан полностью из дерева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61" y="0"/>
            <a:ext cx="873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Землянки швейцарского архитектора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Peter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Vetsch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2587" y="1340768"/>
            <a:ext cx="8178842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Здание Наутилус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мексиканского архитектора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Хавьера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Сеносиан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ШКОЛА 210\ИЗО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104" y="476672"/>
            <a:ext cx="2808175" cy="5805264"/>
          </a:xfrm>
          <a:prstGeom prst="rect">
            <a:avLst/>
          </a:prstGeom>
          <a:noFill/>
          <a:ln w="22225">
            <a:solidFill>
              <a:srgbClr val="993300"/>
            </a:solidFill>
          </a:ln>
        </p:spPr>
      </p:pic>
      <p:pic>
        <p:nvPicPr>
          <p:cNvPr id="1027" name="Picture 3" descr="C:\Users\Елена\Desktop\ШКОЛА 210\ИЗО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32288"/>
            <a:ext cx="2808312" cy="5877032"/>
          </a:xfrm>
          <a:prstGeom prst="rect">
            <a:avLst/>
          </a:prstGeom>
          <a:noFill/>
          <a:ln w="22225">
            <a:solidFill>
              <a:srgbClr val="9933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347" y="1340768"/>
            <a:ext cx="7789312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СПАСИБО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ЗА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ВНИМАНИЕ!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8237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Сasa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mila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или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la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pedrera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«каменная пещера», Барселона Испания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563" y="0"/>
            <a:ext cx="7128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Пряничные домики. Барселона, Испания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Вращающаяся башня.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Дубай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Арабские Эмираты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87980" y="0"/>
            <a:ext cx="3256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Дом в слоне. США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6702" y="0"/>
            <a:ext cx="3350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Дом Яйцо. Япония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4143" y="0"/>
            <a:ext cx="5655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Здание Овечки. Новая Зеландия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8360" y="0"/>
            <a:ext cx="5615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Здание Собаки. Новая Зеландия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578" y="0"/>
            <a:ext cx="7112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Здания на озере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Ванака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Новая Зеландия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117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7</cp:revision>
  <dcterms:created xsi:type="dcterms:W3CDTF">2012-11-26T23:58:23Z</dcterms:created>
  <dcterms:modified xsi:type="dcterms:W3CDTF">2012-11-27T16:05:09Z</dcterms:modified>
</cp:coreProperties>
</file>