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6" r:id="rId3"/>
    <p:sldId id="266" r:id="rId4"/>
    <p:sldId id="265" r:id="rId5"/>
    <p:sldId id="263" r:id="rId6"/>
    <p:sldId id="268" r:id="rId7"/>
    <p:sldId id="280" r:id="rId8"/>
    <p:sldId id="278" r:id="rId9"/>
    <p:sldId id="271" r:id="rId10"/>
    <p:sldId id="281" r:id="rId11"/>
    <p:sldId id="283" r:id="rId12"/>
    <p:sldId id="273" r:id="rId13"/>
    <p:sldId id="291" r:id="rId14"/>
    <p:sldId id="274" r:id="rId15"/>
    <p:sldId id="282" r:id="rId16"/>
    <p:sldId id="277" r:id="rId17"/>
    <p:sldId id="290" r:id="rId18"/>
    <p:sldId id="285" r:id="rId19"/>
    <p:sldId id="289" r:id="rId20"/>
    <p:sldId id="288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B03"/>
    <a:srgbClr val="0D035B"/>
    <a:srgbClr val="2E5D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0D5050-0F0D-4CD4-A476-064298D3C4D8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latin typeface="Calibri" pitchFamily="32" charset="0"/>
              <a:cs typeface="Arial Unicode MS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A8CC8C17-B603-4443-92EB-5DBA5ECB6AB2}" type="slidenum">
              <a:rPr lang="ru-RU" altLang="ru-RU" sz="12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</a:pPr>
              <a:t>9</a:t>
            </a:fld>
            <a:endParaRPr lang="ru-RU" altLang="ru-RU" sz="12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file:///C:\Users\&#1054;&#1083;&#1100;&#1075;&#1072;\Desktop\&#1069;&#1081;%20&#1083;&#1077;&#1078;&#1077;&#1073;&#1086;&#1082;&#1080;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ile.mobilmusic.ru/db/6f/34/1223971.gif" TargetMode="External"/><Relationship Id="rId3" Type="http://schemas.openxmlformats.org/officeDocument/2006/relationships/hyperlink" Target="http://elenaranko.ucoz.ru/" TargetMode="External"/><Relationship Id="rId7" Type="http://schemas.openxmlformats.org/officeDocument/2006/relationships/hyperlink" Target="http://kor.ill.in.ua/m/190x120/134132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smileys.ru/bigsun1.htm%5d%5bimg" TargetMode="External"/><Relationship Id="rId11" Type="http://schemas.openxmlformats.org/officeDocument/2006/relationships/hyperlink" Target="http://vipgif.ru/_ph/19/2/848078885.gif" TargetMode="External"/><Relationship Id="rId5" Type="http://schemas.openxmlformats.org/officeDocument/2006/relationships/hyperlink" Target="http://pion.com.ru/productdetail/cimages/images/hokkejnye-vorota.jpg" TargetMode="External"/><Relationship Id="rId10" Type="http://schemas.openxmlformats.org/officeDocument/2006/relationships/hyperlink" Target="http://shkola7gnomov.ru/tmp/input/import_files/3f/3fc76f5d-acb3-11e2-a686-001517f5b538.jpeg" TargetMode="External"/><Relationship Id="rId4" Type="http://schemas.openxmlformats.org/officeDocument/2006/relationships/hyperlink" Target="http://maks-portal.ru/sites/default/files/imagecache/news_full/12353511676610-12-test-iceberg2.jpg" TargetMode="External"/><Relationship Id="rId9" Type="http://schemas.openxmlformats.org/officeDocument/2006/relationships/hyperlink" Target="http://www.fullhdoboi.ru/_ph/7/2/67166980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spc="50" dirty="0" smtClean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Урок математики во 2 классе. УМК «Школа России»</a:t>
            </a:r>
            <a:r>
              <a:rPr lang="ru-RU" sz="1400" b="1" spc="50" dirty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spc="50" dirty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829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140" y="1628800"/>
            <a:ext cx="6887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Свойство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противоположных сторон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прямоугольника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160589"/>
            <a:ext cx="388843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400" b="1" spc="50" dirty="0" err="1" smtClean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Вольская</a:t>
            </a:r>
            <a:r>
              <a:rPr lang="ru-RU" sz="1400" b="1" spc="50" dirty="0" smtClean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Ольга Анатольевна</a:t>
            </a:r>
          </a:p>
          <a:p>
            <a:pPr algn="r"/>
            <a:r>
              <a:rPr lang="ru-RU" sz="1400" b="1" spc="50" dirty="0" smtClean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учитель начальных классов  </a:t>
            </a:r>
          </a:p>
          <a:p>
            <a:r>
              <a:rPr lang="ru-RU" sz="1400" b="1" spc="50" dirty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МБОУ СОШ №18 г. Иркутска</a:t>
            </a:r>
            <a:endParaRPr lang="ru-RU" sz="1400" b="1" spc="50" dirty="0">
              <a:ln w="11430"/>
              <a:solidFill>
                <a:srgbClr val="4E67C8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74" y="620688"/>
            <a:ext cx="2093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DB0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Открытие: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CDB0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68760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противоположные стороны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 прямоугольнике </a:t>
            </a:r>
            <a:r>
              <a:rPr lang="ru-RU" sz="4000" b="1" dirty="0" smtClean="0">
                <a:solidFill>
                  <a:srgbClr val="002060"/>
                </a:solidFill>
              </a:rPr>
              <a:t>равны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140968"/>
            <a:ext cx="298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Учебник - стр. 32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04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279" y="980728"/>
            <a:ext cx="67715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i="1" dirty="0" smtClean="0"/>
              <a:t>Начертите в тетрадях прямоугольники:</a:t>
            </a:r>
          </a:p>
          <a:p>
            <a:endParaRPr lang="ru-RU" sz="2800" i="1" dirty="0" smtClean="0"/>
          </a:p>
          <a:p>
            <a:r>
              <a:rPr lang="ru-RU" sz="2800" b="1" dirty="0" smtClean="0"/>
              <a:t>1 в. </a:t>
            </a:r>
            <a:r>
              <a:rPr lang="ru-RU" sz="2800" dirty="0" smtClean="0"/>
              <a:t>– со сторонами </a:t>
            </a:r>
            <a:r>
              <a:rPr lang="ru-RU" sz="2800" b="1" dirty="0" smtClean="0"/>
              <a:t>2 см </a:t>
            </a:r>
            <a:r>
              <a:rPr lang="ru-RU" sz="2800" dirty="0" smtClean="0"/>
              <a:t>и </a:t>
            </a:r>
            <a:r>
              <a:rPr lang="ru-RU" sz="2800" b="1" dirty="0" smtClean="0"/>
              <a:t>5 см,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 в. </a:t>
            </a:r>
            <a:r>
              <a:rPr lang="ru-RU" sz="2800" dirty="0" smtClean="0"/>
              <a:t>– со сторонами </a:t>
            </a:r>
            <a:r>
              <a:rPr lang="ru-RU" sz="2800" b="1" dirty="0" smtClean="0"/>
              <a:t>3 см </a:t>
            </a:r>
            <a:r>
              <a:rPr lang="ru-RU" sz="2800" dirty="0" smtClean="0"/>
              <a:t>и </a:t>
            </a:r>
            <a:r>
              <a:rPr lang="ru-RU" sz="2800" b="1" dirty="0" smtClean="0"/>
              <a:t>4 см.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3664044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 = 2 + 5 + 2 + 5 = 14 (см)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94518" y="4604637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 = 3 + 4 + 3 + 4 = 14 (см)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765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Самостоятельная практическая работа: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067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симв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543974"/>
            <a:ext cx="5704771" cy="4325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Эй лежебо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end="168946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5258"/>
      </p:ext>
    </p:ext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pilates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1" y="358169"/>
            <a:ext cx="7560840" cy="42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3668703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7" y="908720"/>
            <a:ext cx="4947669" cy="4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7694"/>
            <a:ext cx="5281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4C5A6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2CDB0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Свойство прямоугольника:</a:t>
            </a:r>
            <a:endParaRPr lang="ru-RU" sz="2400" b="1" cap="all" dirty="0">
              <a:ln w="9000" cmpd="sng">
                <a:solidFill>
                  <a:srgbClr val="4C5A6A">
                    <a:shade val="50000"/>
                    <a:satMod val="120000"/>
                  </a:srgbClr>
                </a:solidFill>
                <a:prstDash val="solid"/>
              </a:ln>
              <a:solidFill>
                <a:srgbClr val="2CDB0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68760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противоположные стороны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 прямоугольнике </a:t>
            </a:r>
            <a:r>
              <a:rPr lang="ru-RU" sz="4000" b="1" dirty="0" smtClean="0">
                <a:solidFill>
                  <a:srgbClr val="002060"/>
                </a:solidFill>
              </a:rPr>
              <a:t>равны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008" y="92621"/>
            <a:ext cx="6569427" cy="101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Дворец зимнего спорта "Айсберг"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2050" name="Picture 2" descr="C:\Users\Ольга\Desktop\кат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6008" y="1036418"/>
            <a:ext cx="6262336" cy="39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980460">
            <a:off x="2590625" y="3173380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 = 30 + 60 + 30 + 60 = 180 (м)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59648-11957236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428604"/>
            <a:ext cx="8358246" cy="6215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1000108"/>
            <a:ext cx="214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3174" y="1071546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-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91086" y="1500174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928670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42</a:t>
            </a:r>
            <a:endParaRPr lang="ru-RU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150017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27</a:t>
            </a:r>
            <a:endParaRPr lang="ru-RU" sz="54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000100" y="221455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15</a:t>
            </a:r>
            <a:endParaRPr lang="ru-RU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71802" y="92867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54</a:t>
            </a:r>
            <a:endParaRPr lang="ru-RU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71802" y="1500174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36</a:t>
            </a:r>
            <a:endParaRPr lang="ru-RU" sz="54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3071802" y="2214554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18</a:t>
            </a:r>
            <a:endParaRPr lang="ru-RU" sz="54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3504" y="9286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92</a:t>
            </a:r>
            <a:endParaRPr lang="ru-RU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4876" y="1071546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-</a:t>
            </a:r>
            <a:endParaRPr lang="ru-RU" sz="6600" dirty="0"/>
          </a:p>
        </p:txBody>
      </p:sp>
      <p:sp>
        <p:nvSpPr>
          <p:cNvPr id="35" name="TextBox 34"/>
          <p:cNvSpPr txBox="1"/>
          <p:nvPr/>
        </p:nvSpPr>
        <p:spPr>
          <a:xfrm>
            <a:off x="4786314" y="3786190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+</a:t>
            </a:r>
            <a:endParaRPr lang="ru-RU" sz="6600" dirty="0"/>
          </a:p>
        </p:txBody>
      </p:sp>
      <p:sp>
        <p:nvSpPr>
          <p:cNvPr id="36" name="TextBox 35"/>
          <p:cNvSpPr txBox="1"/>
          <p:nvPr/>
        </p:nvSpPr>
        <p:spPr>
          <a:xfrm>
            <a:off x="2643174" y="3714752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+</a:t>
            </a:r>
            <a:endParaRPr lang="ru-RU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571472" y="3786190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+</a:t>
            </a:r>
            <a:endParaRPr lang="ru-RU" sz="6600" dirty="0"/>
          </a:p>
        </p:txBody>
      </p:sp>
      <p:sp>
        <p:nvSpPr>
          <p:cNvPr id="38" name="TextBox 37"/>
          <p:cNvSpPr txBox="1"/>
          <p:nvPr/>
        </p:nvSpPr>
        <p:spPr>
          <a:xfrm>
            <a:off x="5143504" y="150017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53</a:t>
            </a:r>
            <a:endParaRPr lang="ru-RU" sz="54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5143504" y="221455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39</a:t>
            </a:r>
            <a:endParaRPr lang="ru-RU" sz="5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00100" y="364331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64</a:t>
            </a:r>
            <a:endParaRPr lang="ru-RU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00100" y="421481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28</a:t>
            </a:r>
            <a:endParaRPr lang="ru-RU" sz="5400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1000100" y="492919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92</a:t>
            </a:r>
            <a:endParaRPr lang="ru-RU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71802" y="364331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87</a:t>
            </a:r>
            <a:endParaRPr lang="ru-RU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71802" y="421481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13</a:t>
            </a:r>
            <a:endParaRPr lang="ru-RU" sz="5400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2643174" y="492919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10 0</a:t>
            </a:r>
            <a:endParaRPr lang="ru-RU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5143504" y="357187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72</a:t>
            </a:r>
            <a:endParaRPr lang="ru-RU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5143504" y="421481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u="sng" dirty="0" smtClean="0"/>
              <a:t>19</a:t>
            </a:r>
            <a:endParaRPr lang="ru-RU" sz="5400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5143504" y="492919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91</a:t>
            </a:r>
            <a:endParaRPr lang="ru-RU" sz="5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60232" y="428604"/>
            <a:ext cx="0" cy="6215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2" grpId="0"/>
      <p:bldP spid="45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2592288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 урока: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11560" y="2060848"/>
            <a:ext cx="8352928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открыть новое свойство прямоугольника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проверить свойство;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применить свойство на практике: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поработать над задачами и примерами.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0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едали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2813" y="417488"/>
            <a:ext cx="1802362" cy="26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7410"/>
            <a:ext cx="1669919" cy="26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27410"/>
            <a:ext cx="1717694" cy="26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298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Забей шайбу!</a:t>
            </a:r>
            <a:endParaRPr lang="ru-RU" sz="54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32 – (40 – 8) = 0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278" y="2427910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19 – 10 – 2 = 7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3122" y="3356992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48 + 2 – 50 = 0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168" y="1556792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71 – 70 + 1 = 2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168" y="2427910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 + 5 + 5 + 5 = 20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8201" y="3335263"/>
            <a:ext cx="277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28 – 7 – 7 = 14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157192"/>
            <a:ext cx="4589166" cy="1567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0 7   0 2   20 14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153300"/>
            <a:ext cx="5440560" cy="1567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346" y="1549412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3979" y="2347065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2485" y="3316569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8359" y="1543539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2387487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Ольга\Desktop\шайб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6437" y="3293435"/>
            <a:ext cx="954635" cy="66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1 воро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8064" y="4438270"/>
            <a:ext cx="3488432" cy="23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Ольга\Desktop\8480788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762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39" y="3933056"/>
            <a:ext cx="447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 smtClean="0"/>
              <a:t>Шаблон презентации - </a:t>
            </a:r>
            <a:r>
              <a:rPr lang="en-US" sz="1600" dirty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1600" dirty="0">
                <a:latin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34639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ресурсов: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06" y="980728"/>
            <a:ext cx="7809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Дворец спорта «Айсберг» - 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maks-portal.ru/sites/default/files/imagecache/</a:t>
            </a:r>
            <a:endParaRPr lang="ru-RU" sz="1600" dirty="0" smtClean="0">
              <a:hlinkClick r:id="rId4"/>
            </a:endParaRPr>
          </a:p>
          <a:p>
            <a:r>
              <a:rPr lang="en-US" sz="1600" dirty="0" err="1" smtClean="0">
                <a:hlinkClick r:id="rId4"/>
              </a:rPr>
              <a:t>news_full</a:t>
            </a:r>
            <a:r>
              <a:rPr lang="en-US" sz="1600" dirty="0" smtClean="0">
                <a:hlinkClick r:id="rId4"/>
              </a:rPr>
              <a:t>/12353511676610-12-test-iceberg2.jpg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1883" y="1591588"/>
            <a:ext cx="7813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Ворота -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pion.com.ru/productdetail/cimages/images/hokkejnye-vorota.jpg</a:t>
            </a:r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7071" y="2615411"/>
            <a:ext cx="5105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Солнышко -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://bestsmileys.ru/bigsun1.htm][</a:t>
            </a:r>
            <a:r>
              <a:rPr lang="en-US" sz="1600" dirty="0" smtClean="0">
                <a:hlinkClick r:id="rId6"/>
              </a:rPr>
              <a:t>img</a:t>
            </a:r>
            <a:r>
              <a:rPr lang="en-US" sz="1600" dirty="0" smtClean="0"/>
              <a:t>]</a:t>
            </a:r>
            <a:endParaRPr lang="ru-RU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8311" y="4797152"/>
            <a:ext cx="5956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Юлия </a:t>
            </a:r>
            <a:r>
              <a:rPr lang="ru-RU" sz="1600" dirty="0" err="1" smtClean="0"/>
              <a:t>Липницкая</a:t>
            </a:r>
            <a:r>
              <a:rPr lang="ru-RU" sz="1600" dirty="0" smtClean="0"/>
              <a:t> -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kor.ill.in.ua/m/190x120/1341325.jpg</a:t>
            </a:r>
            <a:endParaRPr lang="ru-RU" sz="1600" dirty="0"/>
          </a:p>
          <a:p>
            <a:endParaRPr lang="ru-RU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8311" y="3497092"/>
            <a:ext cx="812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Талисманы Олимпиады (анимация) - 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file.mobilmusic.ru/db/6f/34/1223971.gif</a:t>
            </a:r>
            <a:r>
              <a:rPr lang="ru-RU" sz="1600" dirty="0" smtClean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59" y="4310883"/>
            <a:ext cx="577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Шайба -  </a:t>
            </a:r>
            <a:r>
              <a:rPr lang="en-US" sz="1600" dirty="0">
                <a:hlinkClick r:id="rId9"/>
              </a:rPr>
              <a:t>http://www.fullhdoboi.ru/_</a:t>
            </a:r>
            <a:r>
              <a:rPr lang="en-US" sz="1600" dirty="0" smtClean="0">
                <a:hlinkClick r:id="rId9"/>
              </a:rPr>
              <a:t>ph/7/2/671669803.jpg</a:t>
            </a:r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7071" y="2024835"/>
            <a:ext cx="778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Олимпийские талисманы - </a:t>
            </a:r>
            <a:r>
              <a:rPr lang="en-US" sz="1600" dirty="0">
                <a:solidFill>
                  <a:srgbClr val="292934"/>
                </a:solidFill>
                <a:hlinkClick r:id="rId5"/>
              </a:rPr>
              <a:t>http </a:t>
            </a:r>
            <a:r>
              <a:rPr lang="en-US" sz="1600" dirty="0" smtClean="0">
                <a:hlinkClick r:id="rId10"/>
              </a:rPr>
              <a:t>://</a:t>
            </a:r>
            <a:r>
              <a:rPr lang="en-US" sz="1600" dirty="0">
                <a:hlinkClick r:id="rId10"/>
              </a:rPr>
              <a:t>shkola7gnomov.ru/</a:t>
            </a:r>
            <a:r>
              <a:rPr lang="en-US" sz="1600" dirty="0" err="1">
                <a:hlinkClick r:id="rId10"/>
              </a:rPr>
              <a:t>tmp</a:t>
            </a:r>
            <a:r>
              <a:rPr lang="en-US" sz="1600" dirty="0">
                <a:hlinkClick r:id="rId10"/>
              </a:rPr>
              <a:t>/input/</a:t>
            </a:r>
            <a:r>
              <a:rPr lang="en-US" sz="1600" dirty="0" err="1">
                <a:hlinkClick r:id="rId10"/>
              </a:rPr>
              <a:t>import_files</a:t>
            </a:r>
            <a:r>
              <a:rPr lang="en-US" sz="1600" dirty="0">
                <a:hlinkClick r:id="rId10"/>
              </a:rPr>
              <a:t>/3f</a:t>
            </a:r>
            <a:r>
              <a:rPr lang="en-US" sz="1600" dirty="0" smtClean="0">
                <a:hlinkClick r:id="rId10"/>
              </a:rPr>
              <a:t>/</a:t>
            </a:r>
            <a:endParaRPr lang="ru-RU" sz="1600" dirty="0" smtClean="0">
              <a:hlinkClick r:id="rId10"/>
            </a:endParaRPr>
          </a:p>
          <a:p>
            <a:r>
              <a:rPr lang="en-US" sz="1600" dirty="0" smtClean="0">
                <a:hlinkClick r:id="rId10"/>
              </a:rPr>
              <a:t>3fc76f5d-acb3-11e2-a686-001517f5b538.jpeg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071" y="3096983"/>
            <a:ext cx="553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 smtClean="0"/>
              <a:t>«Спасибо за 5» - </a:t>
            </a:r>
            <a:r>
              <a:rPr lang="en-US" sz="1600" dirty="0">
                <a:solidFill>
                  <a:srgbClr val="292934"/>
                </a:solidFill>
                <a:hlinkClick r:id="rId11"/>
              </a:rPr>
              <a:t>http://vipgif.ru/_</a:t>
            </a:r>
            <a:r>
              <a:rPr lang="en-US" sz="1600" dirty="0" smtClean="0">
                <a:solidFill>
                  <a:srgbClr val="292934"/>
                </a:solidFill>
                <a:hlinkClick r:id="rId11"/>
              </a:rPr>
              <a:t>ph/19/2/848078885.gif</a:t>
            </a:r>
            <a:endParaRPr lang="ru-RU" sz="1600" dirty="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соч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430588"/>
            <a:ext cx="2278410" cy="3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соч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430588"/>
            <a:ext cx="1562472" cy="27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сочи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215355" y="3381297"/>
            <a:ext cx="2520280" cy="32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7556" y="1586844"/>
            <a:ext cx="1431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556960"/>
            <a:ext cx="176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563963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Барсик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522538"/>
            <a:ext cx="18954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2522538"/>
            <a:ext cx="1431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E5D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</a:t>
            </a:r>
            <a:endParaRPr lang="ru-RU" sz="3200" b="1" dirty="0">
              <a:solidFill>
                <a:srgbClr val="2E5D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951" y="2653288"/>
            <a:ext cx="21161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808"/>
            <a:ext cx="86044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2996952"/>
            <a:ext cx="325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Юлия </a:t>
            </a:r>
            <a:r>
              <a:rPr lang="ru-RU" sz="3200" dirty="0" err="1" smtClean="0"/>
              <a:t>Липницкая</a:t>
            </a:r>
            <a:endParaRPr lang="ru-RU" sz="3200" dirty="0"/>
          </a:p>
        </p:txBody>
      </p:sp>
      <p:pic>
        <p:nvPicPr>
          <p:cNvPr id="1026" name="Picture 2" descr="C:\Users\Ольга\Desktop\1 юлия липницкая - золото в составе сботрной России по ф к 15 лет 249 дней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6299" y="1196752"/>
            <a:ext cx="37803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008" y="92621"/>
            <a:ext cx="6569427" cy="101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Дворец зимнего спорта "Айсберг"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2050" name="Picture 2" descr="C:\Users\Ольга\Desktop\кат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34" y="836711"/>
            <a:ext cx="6711908" cy="44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763598">
            <a:off x="1491050" y="1798898"/>
            <a:ext cx="6059583" cy="2776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424937">
            <a:off x="2695908" y="3070072"/>
            <a:ext cx="97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60 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2693"/>
            <a:ext cx="12065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512" y="1678432"/>
            <a:ext cx="2592288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 урока: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59656" y="1036005"/>
            <a:ext cx="6984776" cy="642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Свойство сторон прямоугольника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51409" y="521061"/>
            <a:ext cx="2592288" cy="504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Тема урока: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51409" y="2348880"/>
            <a:ext cx="7992888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открыть новое свойство прямоугольника;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проверить свойство;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применить свойство на практике: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поработать над задачами и примерами.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64704"/>
            <a:ext cx="387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D03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sz="3200" dirty="0">
              <a:solidFill>
                <a:srgbClr val="0D03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1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248797" y="3500426"/>
            <a:ext cx="664371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8596" y="409238"/>
            <a:ext cx="2000264" cy="11430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noFill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432" y="2456226"/>
            <a:ext cx="1500198" cy="914400"/>
          </a:xfrm>
          <a:prstGeom prst="rect">
            <a:avLst/>
          </a:prstGeom>
          <a:solidFill>
            <a:srgbClr val="2CD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50393"/>
            <a:ext cx="207170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247092" y="332656"/>
            <a:ext cx="2928958" cy="928694"/>
          </a:xfrm>
          <a:prstGeom prst="rtTriangle">
            <a:avLst/>
          </a:prstGeom>
          <a:solidFill>
            <a:srgbClr val="2CD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5292080" y="1552246"/>
            <a:ext cx="1000132" cy="135732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042047" y="3236099"/>
            <a:ext cx="2500330" cy="150019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821897"/>
            <a:ext cx="1500198" cy="914400"/>
          </a:xfrm>
          <a:prstGeom prst="rect">
            <a:avLst/>
          </a:prstGeom>
          <a:solidFill>
            <a:srgbClr val="2CD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126466"/>
            <a:ext cx="207170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2024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4140200" y="2276475"/>
            <a:ext cx="46069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44575" y="1414463"/>
            <a:ext cx="6623050" cy="3527425"/>
          </a:xfrm>
          <a:prstGeom prst="rect">
            <a:avLst/>
          </a:prstGeom>
          <a:solidFill>
            <a:srgbClr val="00B0F0"/>
          </a:solidFill>
          <a:ln w="5076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750" y="4652963"/>
            <a:ext cx="431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600" b="0" dirty="0" smtClean="0"/>
              <a:t> </a:t>
            </a:r>
            <a:endParaRPr lang="ru-RU" altLang="ru-RU" sz="3600" b="0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740650" y="4652963"/>
            <a:ext cx="3603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8800" b="1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600" b="0" dirty="0" smtClean="0"/>
              <a:t> </a:t>
            </a:r>
            <a:endParaRPr lang="en-US" altLang="ru-RU" sz="3600" b="0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042988" y="1412875"/>
            <a:ext cx="1587" cy="3529013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7667625" y="1373188"/>
            <a:ext cx="1588" cy="357187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042988" y="1412875"/>
            <a:ext cx="6624637" cy="158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000100" y="4897756"/>
            <a:ext cx="6667525" cy="45719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83768" y="441538"/>
            <a:ext cx="409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противоположный</a:t>
            </a:r>
            <a:endParaRPr lang="ru-RU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2988" y="3178175"/>
            <a:ext cx="6624637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9" grpId="0" animBg="1"/>
      <p:bldP spid="20490" grpId="0" animBg="1"/>
      <p:bldP spid="20491" grpId="0" animBg="1"/>
      <p:bldP spid="20491" grpId="1" animBg="1"/>
      <p:bldP spid="20492" grpId="0" animBg="1"/>
      <p:bldP spid="2049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364</Words>
  <Application>Microsoft Office PowerPoint</Application>
  <PresentationFormat>Экран (4:3)</PresentationFormat>
  <Paragraphs>98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математики во 2 классе. УМК «Школа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104</cp:revision>
  <dcterms:created xsi:type="dcterms:W3CDTF">2013-09-07T18:35:40Z</dcterms:created>
  <dcterms:modified xsi:type="dcterms:W3CDTF">2014-02-25T13:15:46Z</dcterms:modified>
</cp:coreProperties>
</file>