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103C5-324E-4B35-AC32-8D1E20E080F5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A44F9-2206-434A-9849-566BFA258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44F9-2206-434A-9849-566BFA2589D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_voleibol-zoloto_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14290"/>
            <a:ext cx="2033780" cy="1385876"/>
          </a:xfrm>
          <a:prstGeom prst="rect">
            <a:avLst/>
          </a:prstGeom>
        </p:spPr>
      </p:pic>
      <p:pic>
        <p:nvPicPr>
          <p:cNvPr id="5" name="Рисунок 4" descr="29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4500570"/>
            <a:ext cx="1645702" cy="1866899"/>
          </a:xfrm>
          <a:prstGeom prst="rect">
            <a:avLst/>
          </a:prstGeom>
        </p:spPr>
      </p:pic>
      <p:pic>
        <p:nvPicPr>
          <p:cNvPr id="6" name="Рисунок 5" descr="73155337_kolokolchi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578" y="428604"/>
            <a:ext cx="1905000" cy="2032000"/>
          </a:xfrm>
          <a:prstGeom prst="rect">
            <a:avLst/>
          </a:prstGeom>
        </p:spPr>
      </p:pic>
      <p:pic>
        <p:nvPicPr>
          <p:cNvPr id="7" name="Рисунок 6" descr="65817670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9322" y="3071810"/>
            <a:ext cx="2938887" cy="1892626"/>
          </a:xfrm>
          <a:prstGeom prst="rect">
            <a:avLst/>
          </a:prstGeom>
        </p:spPr>
      </p:pic>
      <p:pic>
        <p:nvPicPr>
          <p:cNvPr id="8" name="Рисунок 7" descr="1372429319_grigor-dimitrov-wimbledon-2008-boys-tenni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28860" y="4786322"/>
            <a:ext cx="2463312" cy="1638298"/>
          </a:xfrm>
          <a:prstGeom prst="rect">
            <a:avLst/>
          </a:prstGeom>
        </p:spPr>
      </p:pic>
      <p:pic>
        <p:nvPicPr>
          <p:cNvPr id="9" name="Рисунок 8" descr="image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85852" y="2071678"/>
            <a:ext cx="1371600" cy="1943100"/>
          </a:xfrm>
          <a:prstGeom prst="rect">
            <a:avLst/>
          </a:prstGeom>
        </p:spPr>
      </p:pic>
      <p:pic>
        <p:nvPicPr>
          <p:cNvPr id="10" name="Рисунок 9" descr="Kid-s-Craft-Project-Puzzle-Picture-Frame_full_article_vertical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57488" y="428604"/>
            <a:ext cx="1687723" cy="2000264"/>
          </a:xfrm>
          <a:prstGeom prst="rect">
            <a:avLst/>
          </a:prstGeom>
        </p:spPr>
      </p:pic>
      <p:pic>
        <p:nvPicPr>
          <p:cNvPr id="11" name="Рисунок 10" descr="pineapple.jpg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7686" y="0"/>
            <a:ext cx="2581276" cy="2581276"/>
          </a:xfrm>
          <a:prstGeom prst="rect">
            <a:avLst/>
          </a:prstGeom>
        </p:spPr>
      </p:pic>
      <p:pic>
        <p:nvPicPr>
          <p:cNvPr id="12" name="Рисунок 11" descr="svadebnyi-forogRAF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71802" y="2786058"/>
            <a:ext cx="2578214" cy="1714512"/>
          </a:xfrm>
          <a:prstGeom prst="rect">
            <a:avLst/>
          </a:prstGeom>
        </p:spPr>
      </p:pic>
      <p:pic>
        <p:nvPicPr>
          <p:cNvPr id="13" name="Рисунок 12" descr="загруженное.jpg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57950" y="5000636"/>
            <a:ext cx="2657475" cy="1724025"/>
          </a:xfrm>
          <a:prstGeom prst="rect">
            <a:avLst/>
          </a:prstGeom>
        </p:spPr>
      </p:pic>
      <p:pic>
        <p:nvPicPr>
          <p:cNvPr id="14" name="Рисунок 13" descr="b33892928ec54668284a9e95aaad69c7.jpg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57752" y="4662303"/>
            <a:ext cx="1690687" cy="2195697"/>
          </a:xfrm>
          <a:prstGeom prst="rect">
            <a:avLst/>
          </a:prstGeom>
        </p:spPr>
      </p:pic>
      <p:pic>
        <p:nvPicPr>
          <p:cNvPr id="15" name="Рисунок 14" descr="гавайская-гитара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1643050"/>
            <a:ext cx="1352830" cy="25003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1773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19" y="285728"/>
            <a:ext cx="4686333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f37b624b6c_1935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3500438"/>
            <a:ext cx="4714908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11 - копия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3571876"/>
            <a:ext cx="2498600" cy="2911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1 - копия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9256" y="382701"/>
            <a:ext cx="3013374" cy="24747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82156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5143500" cy="6858000"/>
          </a:xfrm>
          <a:prstGeom prst="rect">
            <a:avLst/>
          </a:prstGeom>
        </p:spPr>
      </p:pic>
      <p:pic>
        <p:nvPicPr>
          <p:cNvPr id="4" name="Рисунок 3" descr="klad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29256" y="428604"/>
            <a:ext cx="3561109" cy="47149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</Words>
  <PresentationFormat>Экран (4:3)</PresentationFormat>
  <Paragraphs>1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Julia</dc:creator>
  <cp:lastModifiedBy>Julia</cp:lastModifiedBy>
  <cp:revision>5</cp:revision>
  <dcterms:created xsi:type="dcterms:W3CDTF">2013-09-03T15:57:11Z</dcterms:created>
  <dcterms:modified xsi:type="dcterms:W3CDTF">2014-10-29T16:17:54Z</dcterms:modified>
</cp:coreProperties>
</file>