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BA40-E44F-4042-871E-1824FC5D8796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D842A-5B80-4A79-A4D9-239885FF4A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8;&#1088;&#1080;&#1085;&#1082;&#1072;\Downloads\&#1044;&#1077;&#1090;&#1089;&#1082;&#1080;&#1077;%20&#1087;&#1077;&#1089;&#1085;&#1080;%20-%20&#1056;&#1072;&#1076;&#1091;&#1075;&#1072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1357298"/>
            <a:ext cx="535916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Пейзаж </a:t>
            </a:r>
          </a:p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радугой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етские песни - Радуг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67630" y="5481630"/>
            <a:ext cx="1376370" cy="1376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8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928670"/>
            <a:ext cx="53578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Разноцветные ворота </a:t>
            </a:r>
            <a:br>
              <a:rPr lang="ru-RU" sz="3600" dirty="0"/>
            </a:br>
            <a:r>
              <a:rPr lang="ru-RU" sz="3600" dirty="0"/>
              <a:t>На лугу построил кто-то. </a:t>
            </a:r>
            <a:br>
              <a:rPr lang="ru-RU" sz="3600" dirty="0"/>
            </a:br>
            <a:r>
              <a:rPr lang="ru-RU" sz="3600" dirty="0"/>
              <a:t>Постарался мастер тот, </a:t>
            </a:r>
            <a:br>
              <a:rPr lang="ru-RU" sz="3600" dirty="0"/>
            </a:br>
            <a:r>
              <a:rPr lang="ru-RU" sz="3600" dirty="0"/>
              <a:t>Взял он красок для ворот </a:t>
            </a:r>
            <a:br>
              <a:rPr lang="ru-RU" sz="3600" dirty="0"/>
            </a:br>
            <a:r>
              <a:rPr lang="ru-RU" sz="3600" dirty="0"/>
              <a:t>Не одну, не две, не три - </a:t>
            </a:r>
            <a:br>
              <a:rPr lang="ru-RU" sz="3600" dirty="0"/>
            </a:br>
            <a:r>
              <a:rPr lang="ru-RU" sz="3600" dirty="0"/>
              <a:t>Целых семь, ты посмотри. </a:t>
            </a:r>
            <a:br>
              <a:rPr lang="ru-RU" sz="3600" dirty="0"/>
            </a:br>
            <a:r>
              <a:rPr lang="ru-RU" sz="3600" dirty="0"/>
              <a:t>Как ворота эти звать? </a:t>
            </a:r>
            <a:br>
              <a:rPr lang="ru-RU" sz="3600" dirty="0"/>
            </a:br>
            <a:r>
              <a:rPr lang="ru-RU" sz="3600" dirty="0"/>
              <a:t>Можешь их нарисовать? </a:t>
            </a:r>
            <a:endParaRPr lang="ru-RU" sz="3600" dirty="0" smtClean="0"/>
          </a:p>
          <a:p>
            <a:pPr algn="r"/>
            <a:r>
              <a:rPr lang="ru-RU" sz="3600" dirty="0" smtClean="0"/>
              <a:t>(…)</a:t>
            </a:r>
            <a:endParaRPr lang="ru-RU" sz="3600" dirty="0"/>
          </a:p>
        </p:txBody>
      </p:sp>
      <p:pic>
        <p:nvPicPr>
          <p:cNvPr id="3" name="Рисунок 2" descr="2de7ad7a4e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928802"/>
            <a:ext cx="3000396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рхип иванович куинджи радуг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7819937" cy="5143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1670" y="5657671"/>
            <a:ext cx="5276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Архип Иванович Куинджи</a:t>
            </a:r>
          </a:p>
          <a:p>
            <a:pPr algn="ctr"/>
            <a:r>
              <a:rPr lang="ru-RU" sz="3600" dirty="0" smtClean="0"/>
              <a:t>«Радуга»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тер пауль рубенс пейзаж с радуг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28"/>
            <a:ext cx="7000924" cy="53588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4612" y="5657671"/>
            <a:ext cx="4136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Питер </a:t>
            </a:r>
            <a:r>
              <a:rPr lang="ru-RU" sz="3600" dirty="0" err="1" smtClean="0"/>
              <a:t>Пауль</a:t>
            </a:r>
            <a:r>
              <a:rPr lang="ru-RU" sz="3600" dirty="0" smtClean="0"/>
              <a:t> Рубенс</a:t>
            </a:r>
          </a:p>
          <a:p>
            <a:r>
              <a:rPr lang="ru-RU" sz="3600" dirty="0" smtClean="0"/>
              <a:t>«Пейзаж с радугой»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мов константин андреевич пейзаж с радуг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14290"/>
            <a:ext cx="6483808" cy="53880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5657671"/>
            <a:ext cx="6075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Константин Андреевич Сомов</a:t>
            </a:r>
          </a:p>
          <a:p>
            <a:pPr algn="ctr"/>
            <a:r>
              <a:rPr lang="ru-RU" sz="3600" dirty="0" smtClean="0"/>
              <a:t>«Пейзаж с радугой»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он эверетт милле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4171874" cy="6215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0250" y="5786454"/>
            <a:ext cx="4563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Джон </a:t>
            </a:r>
            <a:r>
              <a:rPr lang="ru-RU" sz="3600" dirty="0" err="1" smtClean="0"/>
              <a:t>Эверетт</a:t>
            </a:r>
            <a:r>
              <a:rPr lang="ru-RU" sz="3600" dirty="0" smtClean="0"/>
              <a:t> </a:t>
            </a:r>
            <a:r>
              <a:rPr lang="ru-RU" sz="3600" dirty="0" err="1" smtClean="0"/>
              <a:t>Миллес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500042"/>
            <a:ext cx="924041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Поднимает руки класс-это раз,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Завертелась голова- это два,</a:t>
            </a:r>
            <a:b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- руками три хлопка,</a:t>
            </a:r>
            <a:b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четыре - руки шире,</a:t>
            </a:r>
            <a:b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 - руками помахать,</a:t>
            </a:r>
            <a:b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Шесть - на место тихо сесть.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</Words>
  <Application>Microsoft Office PowerPoint</Application>
  <PresentationFormat>Экран (4:3)</PresentationFormat>
  <Paragraphs>12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Иринка</dc:creator>
  <cp:lastModifiedBy>Иринка</cp:lastModifiedBy>
  <cp:revision>4</cp:revision>
  <dcterms:created xsi:type="dcterms:W3CDTF">2012-05-23T13:52:36Z</dcterms:created>
  <dcterms:modified xsi:type="dcterms:W3CDTF">2012-05-23T14:32:47Z</dcterms:modified>
</cp:coreProperties>
</file>