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7" r:id="rId4"/>
    <p:sldId id="266" r:id="rId5"/>
    <p:sldId id="269" r:id="rId6"/>
    <p:sldId id="259" r:id="rId7"/>
    <p:sldId id="274" r:id="rId8"/>
    <p:sldId id="270" r:id="rId9"/>
    <p:sldId id="258" r:id="rId10"/>
    <p:sldId id="257" r:id="rId11"/>
    <p:sldId id="260" r:id="rId12"/>
    <p:sldId id="272" r:id="rId13"/>
    <p:sldId id="273" r:id="rId14"/>
    <p:sldId id="261" r:id="rId15"/>
    <p:sldId id="262" r:id="rId16"/>
    <p:sldId id="263" r:id="rId17"/>
    <p:sldId id="264" r:id="rId18"/>
    <p:sldId id="271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BADB-9D09-4BE2-8E36-87BC5D5E514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F2A05B-15AC-4247-8ADF-AB9A05A20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BADB-9D09-4BE2-8E36-87BC5D5E514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A05B-15AC-4247-8ADF-AB9A05A20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AF2A05B-15AC-4247-8ADF-AB9A05A20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BADB-9D09-4BE2-8E36-87BC5D5E514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BADB-9D09-4BE2-8E36-87BC5D5E514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AF2A05B-15AC-4247-8ADF-AB9A05A20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BADB-9D09-4BE2-8E36-87BC5D5E514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F2A05B-15AC-4247-8ADF-AB9A05A20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751BADB-9D09-4BE2-8E36-87BC5D5E514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A05B-15AC-4247-8ADF-AB9A05A20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BADB-9D09-4BE2-8E36-87BC5D5E514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AF2A05B-15AC-4247-8ADF-AB9A05A20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BADB-9D09-4BE2-8E36-87BC5D5E514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AF2A05B-15AC-4247-8ADF-AB9A05A20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BADB-9D09-4BE2-8E36-87BC5D5E514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F2A05B-15AC-4247-8ADF-AB9A05A20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F2A05B-15AC-4247-8ADF-AB9A05A20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BADB-9D09-4BE2-8E36-87BC5D5E514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AF2A05B-15AC-4247-8ADF-AB9A05A20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751BADB-9D09-4BE2-8E36-87BC5D5E514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751BADB-9D09-4BE2-8E36-87BC5D5E514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F2A05B-15AC-4247-8ADF-AB9A05A20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onariki.od.ua/istoriya/" TargetMode="External"/><Relationship Id="rId2" Type="http://schemas.openxmlformats.org/officeDocument/2006/relationships/hyperlink" Target="http://russian-church.ru/viewpage.php?cat=vologda&amp;page=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sam.ru/index.php?option=com_mtree&amp;task=viewlink&amp;link_id=572&amp;Itemid=1" TargetMode="External"/><Relationship Id="rId5" Type="http://schemas.openxmlformats.org/officeDocument/2006/relationships/hyperlink" Target="http://images.yandex.ru/yandsearch?p=1&amp;text=&#1089;&#1090;&#1072;&#1088;&#1080;&#1085;&#1085;&#1099;&#1077;%20&#1092;&#1086;&#1085;&#1072;&#1088;&#1080;&amp;noreask=1&amp;img_url=prokudin-gorskiy.ru/library/pg/loc/0962b.jpg&amp;pos=48&amp;rpt=sima" TargetMode="External"/><Relationship Id="rId4" Type="http://schemas.openxmlformats.org/officeDocument/2006/relationships/hyperlink" Target="http://selenaart.ru/post24078622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041397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Фонари 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ya-roditel.ru/upload/main/92e/92e74065c405c44a68ffc31575d06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01824"/>
            <a:ext cx="3429024" cy="547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stalin.ru/kovka/cat/fonari%20S%20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6072230" cy="585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6/91/949/91949687_large_outdoorcandlesandlanterns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2852"/>
            <a:ext cx="8503920" cy="5956196"/>
          </a:xfrm>
        </p:spPr>
        <p:txBody>
          <a:bodyPr/>
          <a:lstStyle/>
          <a:p>
            <a:r>
              <a:rPr lang="ru-RU" dirty="0" smtClean="0"/>
              <a:t>Основные детали фонаря: бетонное основание, стойка-труба  и  светильник.</a:t>
            </a:r>
            <a:endParaRPr lang="ru-RU" dirty="0"/>
          </a:p>
        </p:txBody>
      </p:sp>
      <p:pic>
        <p:nvPicPr>
          <p:cNvPr id="41986" name="Picture 2" descr="http://www.norstar.ru/uploads/posts/2012-04/1334917018_scr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85860"/>
            <a:ext cx="1571636" cy="5121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susam.ru/components/com_mtree/img/listings/m/3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62381"/>
            <a:ext cx="3286148" cy="6495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715148"/>
          </a:xfrm>
        </p:spPr>
        <p:txBody>
          <a:bodyPr>
            <a:normAutofit/>
          </a:bodyPr>
          <a:lstStyle/>
          <a:p>
            <a:r>
              <a:rPr lang="ru-RU" sz="2400" dirty="0"/>
              <a:t>В XI веке, в одной китайской деревушке (вроде бы близ нынешнего Пекина (Китай), хотя достоверно никому не известно) жило очень много монахов. Они занимались земледелием и ремеслом. Труд монахов был очень тяжелым: они работали по 14-16 часов в день, обеспечивая не только себя, но и помогая всей своей деревне. Климат и почвы в этом районе не очень подходили для выращивания риса и других культур: засуха, песчаные бури и неплодородные почвы не давали взойти урожаю.</a:t>
            </a:r>
          </a:p>
          <a:p>
            <a:r>
              <a:rPr lang="ru-RU" sz="2400" dirty="0"/>
              <a:t>Через некоторое время люди деревни совсем опустили руки, но монахи не сдавались, их предводитель, господин </a:t>
            </a:r>
            <a:r>
              <a:rPr lang="ru-RU" sz="2400" dirty="0" err="1"/>
              <a:t>Чжи</a:t>
            </a:r>
            <a:r>
              <a:rPr lang="ru-RU" sz="2400" dirty="0"/>
              <a:t> </a:t>
            </a:r>
            <a:r>
              <a:rPr lang="ru-RU" sz="2400" dirty="0" err="1"/>
              <a:t>Лин</a:t>
            </a:r>
            <a:r>
              <a:rPr lang="ru-RU" sz="2400" dirty="0"/>
              <a:t> всегда старался поднять дух деревни и ее жителей. Напряжение в деревне накалялось и чтобы не допустить воровства, другого беззакония и переезда жителей в другие деревни, </a:t>
            </a:r>
            <a:r>
              <a:rPr lang="ru-RU" sz="2400" dirty="0" err="1"/>
              <a:t>Чжи</a:t>
            </a:r>
            <a:r>
              <a:rPr lang="ru-RU" sz="2400" dirty="0"/>
              <a:t> </a:t>
            </a:r>
            <a:r>
              <a:rPr lang="ru-RU" sz="2400" dirty="0" err="1"/>
              <a:t>Лин</a:t>
            </a:r>
            <a:r>
              <a:rPr lang="ru-RU" sz="2400" dirty="0"/>
              <a:t> и его монахи стали молиться и зажигать факелы каждый вечер.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dirty="0"/>
              <a:t>Ежедневно деревня ночью озарялась свечением от факелов. Монахи говорили, что огонь очищает душу и придает всем сил. Совсем того не замечая, жители деревни потеряли тревогу, утратили жажду скуки и бренного существования, они наполнились силами, освободив свой разум от дурных мыслей. Постепенно жизнь в деревне наладилась и урожаи стали расти… Раз в неделю монахи жгли огонь. Этого было мало и чтобы жизнь продолжилась в стабильном русле, они стали привлекать жителей, устраивая еженедельные праздники, освещенные огнем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Однажды </a:t>
            </a:r>
            <a:r>
              <a:rPr lang="ru-RU" sz="2400" dirty="0" err="1"/>
              <a:t>Чжи</a:t>
            </a:r>
            <a:r>
              <a:rPr lang="ru-RU" sz="2400" dirty="0"/>
              <a:t> </a:t>
            </a:r>
            <a:r>
              <a:rPr lang="ru-RU" sz="2400" dirty="0" err="1"/>
              <a:t>Лин</a:t>
            </a:r>
            <a:r>
              <a:rPr lang="ru-RU" sz="2400" dirty="0"/>
              <a:t> предложил близким к нему монахам использовать вместо факелов другие изделия, которые могли бы добавить символичности к этому обряду и одновременно подарить людям улыбки и удовольствие от происходящего.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dirty="0"/>
              <a:t>Сделав квадратный бамбуковый каркас, они прикрепили к нему куб из бумаги. Так началась история Небесных Фонариков.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Монахи натянули тончайшую проволоку на бамбуковый каркас, а в центре конструкции установили бумажный рулон, пропитанный воском. В результате Небесный Фонарик из бумаги взмыл в небо, радуя красотой полета всех жителей деревни.</a:t>
            </a:r>
          </a:p>
          <a:p>
            <a:r>
              <a:rPr lang="ru-RU" sz="2400" dirty="0"/>
              <a:t>С этого момента использование Небесного Фонарика на праздник, на свадьбу или день рождения стало для жителей деревни обычаем. Запуская их в небо, жители наполнялись новой силой и энергией для жизни и проходили фазу очищения. В результате в деревне стали выращивать новые культуры: это чай и хлопок. Дела в деревне шли в гору. Весть о Небесных Фонариков распространилась по всей Азии.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Небесные фонарики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http://i.fonariki-kostanay.ru/u/97/cc9cdf3d7021c32f0b54eb2ef94aba/-/nebesnie_fonariki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084" y="1142984"/>
            <a:ext cx="8025882" cy="5658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s5465.vkontakte.ru/u2329050/-14/x_9b1755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5475"/>
            <a:ext cx="6715172" cy="669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52"/>
            <a:ext cx="9144000" cy="6572296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http://russian-church.ru/viewpage.php?cat=vologda&amp;page=78</a:t>
            </a:r>
            <a:r>
              <a:rPr lang="ru-RU" sz="1800" dirty="0" smtClean="0"/>
              <a:t> старинный фонарь</a:t>
            </a:r>
          </a:p>
          <a:p>
            <a:r>
              <a:rPr lang="en-US" sz="1800" dirty="0" smtClean="0">
                <a:hlinkClick r:id="rId3"/>
              </a:rPr>
              <a:t>http://fonariki.od.ua/istoriya/</a:t>
            </a:r>
            <a:r>
              <a:rPr lang="ru-RU" sz="1800" dirty="0" smtClean="0"/>
              <a:t> история небесных фонариков</a:t>
            </a:r>
          </a:p>
          <a:p>
            <a:r>
              <a:rPr lang="en-US" sz="1800" dirty="0" smtClean="0">
                <a:hlinkClick r:id="rId4"/>
              </a:rPr>
              <a:t>http://selenaart.ru/post240786222/</a:t>
            </a:r>
            <a:r>
              <a:rPr lang="ru-RU" sz="1800" dirty="0" smtClean="0"/>
              <a:t> фонари</a:t>
            </a:r>
          </a:p>
          <a:p>
            <a:r>
              <a:rPr lang="en-US" sz="1800" dirty="0" smtClean="0">
                <a:hlinkClick r:id="rId5"/>
              </a:rPr>
              <a:t>http://images.yandex.ru/yandsearch?p=1&amp;text=</a:t>
            </a:r>
            <a:r>
              <a:rPr lang="ru-RU" sz="1800" dirty="0" smtClean="0">
                <a:hlinkClick r:id="rId5"/>
              </a:rPr>
              <a:t>старинные%20фонари&amp;</a:t>
            </a:r>
            <a:r>
              <a:rPr lang="en-US" sz="1800" dirty="0" err="1" smtClean="0">
                <a:hlinkClick r:id="rId5"/>
              </a:rPr>
              <a:t>noreask</a:t>
            </a:r>
            <a:r>
              <a:rPr lang="en-US" sz="1800" dirty="0" smtClean="0">
                <a:hlinkClick r:id="rId5"/>
              </a:rPr>
              <a:t>=1&amp;img_url=prokudin-gorskiy.ru%2Flibrary%2Fpg%2Floc%2F0962b.jpg&amp;pos=48&amp;rpt=</a:t>
            </a:r>
            <a:r>
              <a:rPr lang="en-US" sz="1800" dirty="0" err="1" smtClean="0">
                <a:hlinkClick r:id="rId5"/>
              </a:rPr>
              <a:t>sima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http://www.susam.ru/index.php?option=com_mtree&amp;task=viewlink&amp;link_id=572&amp;Itemid=1</a:t>
            </a:r>
            <a:endParaRPr lang="ru-RU" sz="1800" dirty="0" smtClean="0"/>
          </a:p>
          <a:p>
            <a:r>
              <a:rPr lang="ru-RU" sz="1800" dirty="0" smtClean="0"/>
              <a:t>МКОУ «Частоозерская </a:t>
            </a:r>
            <a:r>
              <a:rPr lang="ru-RU" sz="1800" dirty="0" err="1" smtClean="0"/>
              <a:t>сош</a:t>
            </a:r>
            <a:r>
              <a:rPr lang="ru-RU" sz="1800" dirty="0" smtClean="0"/>
              <a:t>»</a:t>
            </a:r>
          </a:p>
          <a:p>
            <a:r>
              <a:rPr lang="ru-RU" sz="1800" dirty="0" smtClean="0"/>
              <a:t>Макарова Е.В.</a:t>
            </a:r>
          </a:p>
          <a:p>
            <a:r>
              <a:rPr lang="ru-RU" sz="1800" dirty="0" smtClean="0"/>
              <a:t>Учитель начальных классов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Старинные фонари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0" name="Picture 2" descr="Старинные фона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929058" cy="5034106"/>
          </a:xfrm>
          <a:prstGeom prst="rect">
            <a:avLst/>
          </a:prstGeom>
          <a:noFill/>
        </p:spPr>
      </p:pic>
      <p:pic>
        <p:nvPicPr>
          <p:cNvPr id="6" name="Picture 2" descr="http://www.bezformata.ru/content/Images/000/006/389/image6389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3357586" cy="5041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-fotki.yandex.ru/get/5823/8423433.23/0_79e0a_2383c3e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3929090" cy="36442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857760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Старинный фонарь. В церкви Рождества Христова. 1909 год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Фото </a:t>
            </a:r>
            <a:r>
              <a:rPr lang="ru-RU" sz="2000" b="1" dirty="0" err="1"/>
              <a:t>С.М.Прокудина-Горского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24580" name="Picture 4" descr="http://prokudin-gorskiy.ru/library/pg/loc/096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00108"/>
            <a:ext cx="4143404" cy="35952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9124" y="5000636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Старинный фонарь в церкви Успения Божией Матери.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tat19.privet.ru/lr/0b1459510c04739ab023899a605dcf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5429288" cy="49995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0033"/>
                </a:solidFill>
              </a:rPr>
              <a:t>Когда сгущаются сумерки, зажигаются фонари. Как верные стражи стоят они на городских улицах и площадях.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0760" y="2143116"/>
            <a:ext cx="29289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Посмотри, какой необыкновенный фонарь с ажурными дополнениями!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osfoto.ru/photos/big/0053000/054188_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072362" cy="4704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5929330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Санкт-Петербург. </a:t>
            </a:r>
            <a:r>
              <a:rPr lang="ru-RU" sz="2000" b="1" dirty="0" smtClean="0"/>
              <a:t>Старинные фонари</a:t>
            </a:r>
            <a:r>
              <a:rPr lang="ru-RU" sz="2000" b="1" dirty="0"/>
              <a:t> на фасаде здания в центре города.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Рассмотри внимательно фонари. У каждого из них своя особенная форма, нарядные одежды.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.imhonet.ru/1/tmp_user_files/2e/06/2e06dda5c352d21d6ba4a13a3a0683e6/xlarge/b64ad29b623e00f4c0cdea812befbd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5600764" cy="54200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29322" y="2000240"/>
            <a:ext cx="32146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Какие разные бывают фонари! Этот похож на колокольчик. Когда вспыхивает свет, он мгновенно преображается, превращаясь в волшебный колокольчик – светлячок.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14942" y="2071688"/>
            <a:ext cx="3929058" cy="15716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вот многоярусный фонарь величаво стоит на площади.</a:t>
            </a:r>
          </a:p>
        </p:txBody>
      </p:sp>
      <p:pic>
        <p:nvPicPr>
          <p:cNvPr id="55298" name="Picture 2" descr="fnorisak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205098"/>
            <a:ext cx="4500594" cy="646058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-fotki.yandex.ru/get/7/davlarissa.5d/0_4677c_b1c7df6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4911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0.liveinternet.ru/images/attach/c/6/91/949/91949660_large_1c07ee051d4868fe3ef1752672133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4143369" cy="5524492"/>
          </a:xfrm>
          <a:prstGeom prst="rect">
            <a:avLst/>
          </a:prstGeom>
          <a:noFill/>
        </p:spPr>
      </p:pic>
      <p:pic>
        <p:nvPicPr>
          <p:cNvPr id="21508" name="Picture 4" descr="http://img0.liveinternet.ru/images/attach/c/6/91/949/91949668_large_385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3929058" cy="55847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42852"/>
            <a:ext cx="814393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Современные фонари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537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Фонари </vt:lpstr>
      <vt:lpstr>Старинные фонари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Небесные фонарики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Фонари</dc:title>
  <dc:creator>Елена</dc:creator>
  <cp:lastModifiedBy>Елена</cp:lastModifiedBy>
  <cp:revision>10</cp:revision>
  <dcterms:created xsi:type="dcterms:W3CDTF">2012-11-29T12:30:34Z</dcterms:created>
  <dcterms:modified xsi:type="dcterms:W3CDTF">2012-11-29T14:06:39Z</dcterms:modified>
</cp:coreProperties>
</file>