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9" r:id="rId4"/>
    <p:sldId id="260" r:id="rId5"/>
    <p:sldId id="261" r:id="rId6"/>
    <p:sldId id="262" r:id="rId7"/>
    <p:sldId id="263" r:id="rId8"/>
    <p:sldId id="258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20" autoAdjust="0"/>
  </p:normalViewPr>
  <p:slideViewPr>
    <p:cSldViewPr>
      <p:cViewPr>
        <p:scale>
          <a:sx n="50" d="100"/>
          <a:sy n="50" d="100"/>
        </p:scale>
        <p:origin x="-822" y="-6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3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02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25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0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14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2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052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659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8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2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C39E4-19A1-4A57-826E-2F900DCF1929}" type="datetimeFigureOut">
              <a:rPr lang="ru-RU" smtClean="0"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132E5-99C6-4EE5-BAC6-25FE2EA455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61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ngratulatorycard.ru/framesuser/comment84995.html" TargetMode="External"/><Relationship Id="rId3" Type="http://schemas.openxmlformats.org/officeDocument/2006/relationships/hyperlink" Target="http://www.klex.ru/" TargetMode="External"/><Relationship Id="rId7" Type="http://schemas.openxmlformats.org/officeDocument/2006/relationships/hyperlink" Target="http://www.congratulatorycard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astol.com.ua/download/11821/1280x1024/" TargetMode="External"/><Relationship Id="rId5" Type="http://schemas.openxmlformats.org/officeDocument/2006/relationships/hyperlink" Target="http://www.nastol.com.ua/" TargetMode="External"/><Relationship Id="rId4" Type="http://schemas.openxmlformats.org/officeDocument/2006/relationships/hyperlink" Target="http://www.klex.ru/2h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E:\КАРТИНКИ\рамки для презент\81c112854e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2" y="0"/>
            <a:ext cx="9152748" cy="657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296" y="2843851"/>
            <a:ext cx="601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Zanesennyj" pitchFamily="82" charset="0"/>
              </a:rPr>
              <a:t>Поэтапное   рисование</a:t>
            </a:r>
          </a:p>
          <a:p>
            <a:pPr algn="ctr"/>
            <a:endParaRPr lang="ru-RU" sz="4000" b="1" dirty="0" smtClean="0">
              <a:solidFill>
                <a:srgbClr val="0070C0"/>
              </a:solidFill>
              <a:latin typeface="Zanesennyj" pitchFamily="82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Zanesennyj" pitchFamily="82" charset="0"/>
              </a:rPr>
              <a:t>3 класс</a:t>
            </a:r>
            <a:endParaRPr lang="ru-RU" sz="4000" b="1" dirty="0">
              <a:solidFill>
                <a:srgbClr val="0070C0"/>
              </a:solidFill>
              <a:latin typeface="Zanesennyj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" b="58008"/>
          <a:stretch/>
        </p:blipFill>
        <p:spPr bwMode="auto">
          <a:xfrm>
            <a:off x="-78954" y="-34652"/>
            <a:ext cx="9253414" cy="285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E:\КАРТИНКИ\зима\073395c6d5e5d8e302504138ea89538b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71556" y="4465129"/>
            <a:ext cx="2083804" cy="2214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congratulatorycard.ru/photoframes/23/84995-foto66934_418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19" y="-58580"/>
            <a:ext cx="9649743" cy="691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1910"/>
          <a:stretch/>
        </p:blipFill>
        <p:spPr bwMode="auto">
          <a:xfrm>
            <a:off x="1475656" y="1119847"/>
            <a:ext cx="2758219" cy="3646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CFB"/>
              </a:clrFrom>
              <a:clrTo>
                <a:srgbClr val="FFFC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091" r="5687"/>
          <a:stretch/>
        </p:blipFill>
        <p:spPr bwMode="auto">
          <a:xfrm>
            <a:off x="4788024" y="1419779"/>
            <a:ext cx="1440160" cy="3136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1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091" r="5687"/>
          <a:stretch/>
        </p:blipFill>
        <p:spPr bwMode="auto">
          <a:xfrm>
            <a:off x="1648178" y="1264356"/>
            <a:ext cx="2427111" cy="528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1910"/>
          <a:stretch/>
        </p:blipFill>
        <p:spPr bwMode="auto">
          <a:xfrm>
            <a:off x="4046028" y="404664"/>
            <a:ext cx="4751305" cy="62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1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205048"/>
            <a:ext cx="2664295" cy="519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0900" y="361628"/>
            <a:ext cx="3921519" cy="62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3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18241" y="375714"/>
            <a:ext cx="4125028" cy="6082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6817" r="6471"/>
          <a:stretch/>
        </p:blipFill>
        <p:spPr bwMode="auto">
          <a:xfrm>
            <a:off x="1698492" y="1026189"/>
            <a:ext cx="2686756" cy="543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24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717012"/>
            <a:ext cx="292417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28547" y="236331"/>
            <a:ext cx="4811202" cy="623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9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DFD"/>
              </a:clrFrom>
              <a:clrTo>
                <a:srgbClr val="FE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3"/>
          <a:stretch/>
        </p:blipFill>
        <p:spPr bwMode="auto">
          <a:xfrm>
            <a:off x="4036909" y="112266"/>
            <a:ext cx="5107091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955567"/>
            <a:ext cx="2803044" cy="580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0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6091" r="5687"/>
          <a:stretch/>
        </p:blipFill>
        <p:spPr bwMode="auto">
          <a:xfrm>
            <a:off x="1648178" y="1264356"/>
            <a:ext cx="2427111" cy="528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1" r="1910"/>
          <a:stretch/>
        </p:blipFill>
        <p:spPr bwMode="auto">
          <a:xfrm>
            <a:off x="4046028" y="404664"/>
            <a:ext cx="4751305" cy="628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9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19418"/>
            <a:ext cx="4538134" cy="6208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1236" y="203258"/>
            <a:ext cx="4579948" cy="636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5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8741" y="2996952"/>
            <a:ext cx="8691936" cy="11695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chemeClr val="tx1"/>
                </a:solidFill>
              </a:rPr>
              <a:t>Источники: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1.Книга «Школа рисования для малышей» </a:t>
            </a:r>
            <a:r>
              <a:rPr lang="ru-RU" dirty="0"/>
              <a:t>Никулина А</a:t>
            </a:r>
            <a:r>
              <a:rPr lang="ru-RU" dirty="0" smtClean="0"/>
              <a:t>.,</a:t>
            </a:r>
            <a:r>
              <a:rPr lang="ru-RU" dirty="0" smtClean="0">
                <a:solidFill>
                  <a:schemeClr val="tx1"/>
                </a:solidFill>
              </a:rPr>
              <a:t> можно скачать :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klex</a:t>
            </a:r>
            <a:r>
              <a:rPr lang="en-US" sz="1600" dirty="0" smtClean="0">
                <a:solidFill>
                  <a:schemeClr val="tx1"/>
                </a:solidFill>
                <a:hlinkClick r:id="rId3"/>
              </a:rPr>
              <a:t>.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ru</a:t>
            </a:r>
            <a:r>
              <a:rPr lang="en-US" sz="1600" dirty="0" smtClean="0">
                <a:solidFill>
                  <a:schemeClr val="tx1"/>
                </a:solidFill>
              </a:rPr>
              <a:t>›</a:t>
            </a:r>
            <a:r>
              <a:rPr lang="en-US" sz="1600" dirty="0" smtClean="0">
                <a:solidFill>
                  <a:schemeClr val="tx1"/>
                </a:solidFill>
                <a:hlinkClick r:id="rId4"/>
              </a:rPr>
              <a:t>2hw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2. Фон : </a:t>
            </a:r>
            <a:r>
              <a:rPr lang="en-US" sz="1600" b="1" dirty="0" err="1">
                <a:hlinkClick r:id="rId5"/>
              </a:rPr>
              <a:t>nastol</a:t>
            </a:r>
            <a:r>
              <a:rPr lang="en-US" sz="1600" dirty="0" err="1">
                <a:hlinkClick r:id="rId5"/>
              </a:rPr>
              <a:t>.</a:t>
            </a:r>
            <a:r>
              <a:rPr lang="en-US" sz="1600" b="1" dirty="0" err="1">
                <a:hlinkClick r:id="rId5"/>
              </a:rPr>
              <a:t>com</a:t>
            </a:r>
            <a:r>
              <a:rPr lang="en-US" sz="1600" dirty="0" err="1">
                <a:hlinkClick r:id="rId5"/>
              </a:rPr>
              <a:t>.</a:t>
            </a:r>
            <a:r>
              <a:rPr lang="en-US" sz="1600" b="1" dirty="0" err="1">
                <a:hlinkClick r:id="rId5"/>
              </a:rPr>
              <a:t>ua</a:t>
            </a:r>
            <a:r>
              <a:rPr lang="en-US" sz="1600" dirty="0" err="1"/>
              <a:t>›</a:t>
            </a:r>
            <a:r>
              <a:rPr lang="en-US" sz="1600" b="1" dirty="0" err="1">
                <a:hlinkClick r:id="rId6"/>
              </a:rPr>
              <a:t>download</a:t>
            </a:r>
            <a:r>
              <a:rPr lang="en-US" sz="1600" dirty="0">
                <a:hlinkClick r:id="rId6"/>
              </a:rPr>
              <a:t>/</a:t>
            </a:r>
            <a:r>
              <a:rPr lang="en-US" sz="1600" b="1" dirty="0">
                <a:hlinkClick r:id="rId6"/>
              </a:rPr>
              <a:t>11821</a:t>
            </a:r>
            <a:r>
              <a:rPr lang="en-US" sz="1600" dirty="0">
                <a:hlinkClick r:id="rId6"/>
              </a:rPr>
              <a:t>/</a:t>
            </a:r>
            <a:r>
              <a:rPr lang="en-US" sz="1600" b="1" dirty="0">
                <a:hlinkClick r:id="rId6"/>
              </a:rPr>
              <a:t>1280x1024</a:t>
            </a:r>
            <a:r>
              <a:rPr lang="en-US" sz="1600" dirty="0" smtClean="0">
                <a:hlinkClick r:id="rId6"/>
              </a:rPr>
              <a:t>/</a:t>
            </a:r>
            <a:endParaRPr lang="ru-RU" sz="1600" dirty="0" smtClean="0"/>
          </a:p>
          <a:p>
            <a:r>
              <a:rPr lang="ru-RU" sz="1600" dirty="0" smtClean="0"/>
              <a:t>3. Рамка новогодняя - </a:t>
            </a:r>
            <a:r>
              <a:rPr lang="en-US" sz="1600" b="1" dirty="0" err="1">
                <a:hlinkClick r:id="rId7"/>
              </a:rPr>
              <a:t>congratulatorycard</a:t>
            </a:r>
            <a:r>
              <a:rPr lang="en-US" sz="1600" dirty="0" err="1">
                <a:hlinkClick r:id="rId7"/>
              </a:rPr>
              <a:t>.</a:t>
            </a:r>
            <a:r>
              <a:rPr lang="en-US" sz="1600" b="1" dirty="0" err="1">
                <a:hlinkClick r:id="rId7"/>
              </a:rPr>
              <a:t>ru</a:t>
            </a:r>
            <a:r>
              <a:rPr lang="en-US" sz="1600" dirty="0" err="1"/>
              <a:t>›</a:t>
            </a:r>
            <a:r>
              <a:rPr lang="en-US" sz="1600" b="1" dirty="0" err="1">
                <a:hlinkClick r:id="rId8"/>
              </a:rPr>
              <a:t>framesuser</a:t>
            </a:r>
            <a:r>
              <a:rPr lang="en-US" sz="1600" dirty="0">
                <a:hlinkClick r:id="rId8"/>
              </a:rPr>
              <a:t>/</a:t>
            </a:r>
            <a:r>
              <a:rPr lang="en-US" sz="1600" b="1" dirty="0">
                <a:hlinkClick r:id="rId8"/>
              </a:rPr>
              <a:t>comment84995</a:t>
            </a:r>
            <a:r>
              <a:rPr lang="en-US" sz="1600" dirty="0">
                <a:hlinkClick r:id="rId8"/>
              </a:rPr>
              <a:t>.</a:t>
            </a:r>
            <a:r>
              <a:rPr lang="en-US" sz="1600" b="1" dirty="0">
                <a:hlinkClick r:id="rId8"/>
              </a:rPr>
              <a:t>html</a:t>
            </a:r>
            <a:r>
              <a:rPr lang="en-US" sz="1600" dirty="0"/>
              <a:t>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418</TotalTime>
  <Words>32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30</cp:revision>
  <dcterms:created xsi:type="dcterms:W3CDTF">2012-12-02T22:55:11Z</dcterms:created>
  <dcterms:modified xsi:type="dcterms:W3CDTF">2012-12-08T22:10:32Z</dcterms:modified>
</cp:coreProperties>
</file>