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72" r:id="rId3"/>
    <p:sldMasterId id="2147483689" r:id="rId4"/>
  </p:sldMasterIdLst>
  <p:notesMasterIdLst>
    <p:notesMasterId r:id="rId18"/>
  </p:notesMasterIdLst>
  <p:sldIdLst>
    <p:sldId id="265" r:id="rId5"/>
    <p:sldId id="257" r:id="rId6"/>
    <p:sldId id="258" r:id="rId7"/>
    <p:sldId id="269" r:id="rId8"/>
    <p:sldId id="261" r:id="rId9"/>
    <p:sldId id="260" r:id="rId10"/>
    <p:sldId id="266" r:id="rId11"/>
    <p:sldId id="268" r:id="rId12"/>
    <p:sldId id="259" r:id="rId13"/>
    <p:sldId id="271" r:id="rId14"/>
    <p:sldId id="270" r:id="rId15"/>
    <p:sldId id="272" r:id="rId16"/>
    <p:sldId id="25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70" d="100"/>
          <a:sy n="70" d="100"/>
        </p:scale>
        <p:origin x="96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0292D-BA2C-4412-9E38-6D29119E83AF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5D9CF-54CE-4312-88CC-54D83D4F2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D9CF-54CE-4312-88CC-54D83D4F2C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4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0F6964B-9698-464F-9919-C4DD79E8A7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7052B-C31F-467B-B943-819C73F5B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9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2433D-0DCD-479F-AB33-579E17CF6A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3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B18856-B75F-467E-A980-E8BFD083A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847EB-A435-4073-91DD-1A82A48D4A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94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B59D0-AAAA-40D9-A6A8-FE2144D2FE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05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53E37-22D5-4D0D-9683-445594AFD4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3CBAF-9C2B-4A04-B68D-D2944F9EFD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72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32535-956F-4AE6-B4EE-BB272ADF8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567D8-468B-45FE-9B40-AD0AAC0FD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49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63AC9-788B-4C2E-8F36-8EA160123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357E4-3D72-417B-9CCA-45C08A042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10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9DB48-DD4B-4147-A3B7-5BDF491BB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25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6183A-F625-49A7-86D5-81687DC4D2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99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AA8A2-FC94-4E6E-979E-C475CD0D67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42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964B-9698-464F-9919-C4DD79E8A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57E4-3D72-417B-9CCA-45C08A0426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E525-F70F-4429-991B-3E8454F03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9CED-876D-4E94-B7C6-4F923627D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9A54-B4DD-43D1-8CBD-15E6AE110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31F2-C3A1-4C62-8CE0-6A0A21390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F691-507A-41AC-B41D-59238C8720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0E525-F70F-4429-991B-3E8454F03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AE2-D7A4-45BA-AC18-52B32D607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1423F-DED6-42EA-AD7D-0CF8120F84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9572-FF8C-4EB0-AE13-29EE7B4BB7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9572-FF8C-4EB0-AE13-29EE7B4BB7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9572-FF8C-4EB0-AE13-29EE7B4BB7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9572-FF8C-4EB0-AE13-29EE7B4BB7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9572-FF8C-4EB0-AE13-29EE7B4BB7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052B-C31F-467B-B943-819C73F5B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433D-0DCD-479F-AB33-579E17CF6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8856-B75F-467E-A980-E8BFD083A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59CED-876D-4E94-B7C6-4F923627DD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673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47EB-A435-4073-91DD-1A82A48D4A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59D0-AAAA-40D9-A6A8-FE2144D2FE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E37-22D5-4D0D-9683-445594AFD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CBAF-9C2B-4A04-B68D-D2944F9EF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2535-956F-4AE6-B4EE-BB272ADF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67D8-468B-45FE-9B40-AD0AAC0FD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3AC9-788B-4C2E-8F36-8EA160123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DB48-DD4B-4147-A3B7-5BDF491BB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55A9-E05F-472D-B356-31FAF6475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55A9-E05F-472D-B356-31FAF6475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69A54-B4DD-43D1-8CBD-15E6AE110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55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55A9-E05F-472D-B356-31FAF6475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55A9-E05F-472D-B356-31FAF6475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55A9-E05F-472D-B356-31FAF6475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183A-F625-49A7-86D5-81687DC4D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A8A2-FC94-4E6E-979E-C475CD0D6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131F2-C3A1-4C62-8CE0-6A0A21390D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1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3F691-507A-41AC-B41D-59238C8720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0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A2AE2-D7A4-45BA-AC18-52B32D6070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4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1423F-DED6-42EA-AD7D-0CF8120F8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8B9572-FF8C-4EB0-AE13-29EE7B4BB7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D955A9-E05F-472D-B356-31FAF6475D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D8B9572-FF8C-4EB0-AE13-29EE7B4BB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D8B9572-FF8C-4EB0-AE13-29EE7B4BB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onb.ru/depart/oli/dpi/timofeeva/tim8.html" TargetMode="External"/><Relationship Id="rId13" Type="http://schemas.openxmlformats.org/officeDocument/2006/relationships/image" Target="../media/image30.gif"/><Relationship Id="rId3" Type="http://schemas.openxmlformats.org/officeDocument/2006/relationships/image" Target="../media/image8.gif"/><Relationship Id="rId7" Type="http://schemas.openxmlformats.org/officeDocument/2006/relationships/image" Target="../media/image27.gif"/><Relationship Id="rId12" Type="http://schemas.openxmlformats.org/officeDocument/2006/relationships/hyperlink" Target="http://www.aonb.ru/depart/oli/dpi/timofeeva/tim5.html" TargetMode="External"/><Relationship Id="rId17" Type="http://schemas.openxmlformats.org/officeDocument/2006/relationships/image" Target="../media/image32.gif"/><Relationship Id="rId2" Type="http://schemas.openxmlformats.org/officeDocument/2006/relationships/hyperlink" Target="http://www.aonb.ru/depart/oli/dpi/timofeeva/tim4.html" TargetMode="External"/><Relationship Id="rId16" Type="http://schemas.openxmlformats.org/officeDocument/2006/relationships/hyperlink" Target="http://www.aonb.ru/depart/oli/dpi/timofeeva/tim1.html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aonb.ru/depart/oli/dpi/timofeeva/tim3.html" TargetMode="External"/><Relationship Id="rId11" Type="http://schemas.openxmlformats.org/officeDocument/2006/relationships/image" Target="../media/image29.gif"/><Relationship Id="rId5" Type="http://schemas.openxmlformats.org/officeDocument/2006/relationships/image" Target="../media/image26.gif"/><Relationship Id="rId15" Type="http://schemas.openxmlformats.org/officeDocument/2006/relationships/image" Target="../media/image31.gif"/><Relationship Id="rId10" Type="http://schemas.openxmlformats.org/officeDocument/2006/relationships/hyperlink" Target="http://www.aonb.ru/depart/oli/dpi/timofeeva/tim7.html" TargetMode="External"/><Relationship Id="rId4" Type="http://schemas.openxmlformats.org/officeDocument/2006/relationships/hyperlink" Target="http://www.aonb.ru/depart/oli/dpi/timofeeva/tim2.html" TargetMode="External"/><Relationship Id="rId9" Type="http://schemas.openxmlformats.org/officeDocument/2006/relationships/image" Target="../media/image28.gif"/><Relationship Id="rId14" Type="http://schemas.openxmlformats.org/officeDocument/2006/relationships/hyperlink" Target="http://www.aonb.ru/depart/oli/dpi/timofeeva/tim6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onb.ru/depart/oli/dpi/timofeeva/tim4.html" TargetMode="External"/><Relationship Id="rId13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27.gif"/><Relationship Id="rId12" Type="http://schemas.openxmlformats.org/officeDocument/2006/relationships/hyperlink" Target="http://www.aonb.ru/depart/oli/dpi/timofeeva/tim6.html" TargetMode="External"/><Relationship Id="rId17" Type="http://schemas.openxmlformats.org/officeDocument/2006/relationships/image" Target="../media/image28.gif"/><Relationship Id="rId2" Type="http://schemas.openxmlformats.org/officeDocument/2006/relationships/hyperlink" Target="http://www.aonb.ru/depart/oli/dpi/timofeeva/tim2.html" TargetMode="External"/><Relationship Id="rId16" Type="http://schemas.openxmlformats.org/officeDocument/2006/relationships/hyperlink" Target="http://www.aonb.ru/depart/oli/dpi/timofeeva/tim8.html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aonb.ru/depart/oli/dpi/timofeeva/tim3.html" TargetMode="External"/><Relationship Id="rId11" Type="http://schemas.openxmlformats.org/officeDocument/2006/relationships/image" Target="../media/image30.gif"/><Relationship Id="rId5" Type="http://schemas.openxmlformats.org/officeDocument/2006/relationships/image" Target="../media/image32.gif"/><Relationship Id="rId15" Type="http://schemas.openxmlformats.org/officeDocument/2006/relationships/image" Target="../media/image29.gif"/><Relationship Id="rId10" Type="http://schemas.openxmlformats.org/officeDocument/2006/relationships/hyperlink" Target="http://www.aonb.ru/depart/oli/dpi/timofeeva/tim5.html" TargetMode="External"/><Relationship Id="rId4" Type="http://schemas.openxmlformats.org/officeDocument/2006/relationships/hyperlink" Target="http://www.aonb.ru/depart/oli/dpi/timofeeva/tim1.html" TargetMode="External"/><Relationship Id="rId9" Type="http://schemas.openxmlformats.org/officeDocument/2006/relationships/image" Target="../media/image8.gif"/><Relationship Id="rId14" Type="http://schemas.openxmlformats.org/officeDocument/2006/relationships/hyperlink" Target="http://www.aonb.ru/depart/oli/dpi/timofeeva/tim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aonb.ru/depart/oli/dpi/timofeeva/tim4.html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bory.ru/photo/?photo=8487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jpeg"/><Relationship Id="rId5" Type="http://schemas.openxmlformats.org/officeDocument/2006/relationships/hyperlink" Target="http://sobory.ru/photo/?photo=39730" TargetMode="Externa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bory.ru/photo/?photo=3973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157192"/>
            <a:ext cx="6780213" cy="640080"/>
          </a:xfrm>
        </p:spPr>
        <p:txBody>
          <a:bodyPr/>
          <a:lstStyle/>
          <a:p>
            <a:r>
              <a:rPr lang="ru-RU" sz="4400" dirty="0"/>
              <a:t>УФТЮЖСКАЯ РОСПИСЬ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ru-RU" sz="3600" i="0" dirty="0">
                <a:solidFill>
                  <a:srgbClr val="FF0000"/>
                </a:solidFill>
              </a:rPr>
              <a:t>Огнем горят узоры</a:t>
            </a:r>
          </a:p>
          <a:p>
            <a:endParaRPr lang="ru-RU" dirty="0"/>
          </a:p>
        </p:txBody>
      </p:sp>
      <p:pic>
        <p:nvPicPr>
          <p:cNvPr id="5" name="Рисунок 4" descr="http://content.foto.mail.ru/mail/den-6424/_blogs/i-867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6" b="1763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2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genamikheev.narod2.ru/nerabi/uftyuga/DSCF3379_novyi_razmer.jpg?rand=11838455372207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genamikheev.narod2.ru/nerabi/uftyuga/DSCF3685_novyi_razmer.jpg?rand=1207766661133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624323" cy="63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genamikheev.narod2.ru/nerabi/uftyuga/DSCF3700_novyi_razmer.jpg?rand=11271942537254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Уфтюжская роспись. Народные росписи Русского Севера. Тимофеева Л.Ф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2276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onb.ru/depart/oli/dpi/timofeeva/images/tim4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58" y="3021432"/>
            <a:ext cx="7620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aonb.ru/depart/oli/dpi/timofeeva/images/tim2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34" y="3021432"/>
            <a:ext cx="7524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aonb.ru/depart/oli/dpi/timofeeva/images/tim3.gif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89" y="3021432"/>
            <a:ext cx="5619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aonb.ru/depart/oli/dpi/timofeeva/images/tim8.gif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64" y="3021432"/>
            <a:ext cx="4953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aonb.ru/depart/oli/dpi/timofeeva/images/tim7.gif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22" y="3021432"/>
            <a:ext cx="9239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aonb.ru/depart/oli/dpi/timofeeva/images/tim5.gif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04" y="3021432"/>
            <a:ext cx="9620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aonb.ru/depart/oli/dpi/timofeeva/images/tim6.gif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35" y="3021432"/>
            <a:ext cx="10572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aonb.ru/depart/oli/dpi/timofeeva/images/tim1.gif">
            <a:hlinkClick r:id="rId16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04" y="3021432"/>
            <a:ext cx="933450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66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ru-RU" b="1" i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http://www.aonb.ru/depart/oli/dpi/timofeeva/images/tim2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34" y="3021432"/>
            <a:ext cx="7524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aonb.ru/depart/oli/dpi/timofeeva/images/tim1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47" y="3021432"/>
            <a:ext cx="9334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aonb.ru/depart/oli/dpi/timofeeva/images/tim3.gif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89" y="3021432"/>
            <a:ext cx="5619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aonb.ru/depart/oli/dpi/timofeeva/images/tim4.gif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34" y="3021432"/>
            <a:ext cx="7620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aonb.ru/depart/oli/dpi/timofeeva/images/tim5.gif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47" y="3000650"/>
            <a:ext cx="9620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aonb.ru/depart/oli/dpi/timofeeva/images/tim6.gif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72" y="2995180"/>
            <a:ext cx="10572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aonb.ru/depart/oli/dpi/timofeeva/images/tim7.gif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22" y="3021432"/>
            <a:ext cx="9239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aonb.ru/depart/oli/dpi/timofeeva/images/tim8.gif">
            <a:hlinkClick r:id="rId16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64" y="3021432"/>
            <a:ext cx="4953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68760"/>
            <a:ext cx="3678560" cy="4968552"/>
          </a:xfrm>
        </p:spPr>
        <p:txBody>
          <a:bodyPr/>
          <a:lstStyle/>
          <a:p>
            <a:r>
              <a:rPr lang="ru-RU" sz="2000" dirty="0"/>
              <a:t>"Верхняя Уфтюга (в местном наречии "</a:t>
            </a:r>
            <a:r>
              <a:rPr lang="ru-RU" sz="2000" dirty="0" err="1" smtClean="0"/>
              <a:t>Ухтюга</a:t>
            </a:r>
            <a:r>
              <a:rPr lang="ru-RU" sz="2000" dirty="0"/>
              <a:t>") — </a:t>
            </a:r>
            <a:r>
              <a:rPr lang="ru-RU" sz="2000" dirty="0" smtClean="0"/>
              <a:t>село</a:t>
            </a:r>
            <a:r>
              <a:rPr lang="ru-RU" sz="2000" dirty="0"/>
              <a:t>, названное именем реки — небольшого притока </a:t>
            </a:r>
            <a:r>
              <a:rPr lang="ru-RU" sz="2000" dirty="0" smtClean="0"/>
              <a:t>Северной </a:t>
            </a:r>
            <a:r>
              <a:rPr lang="ru-RU" sz="2000" dirty="0"/>
              <a:t>Двины, пересыхающего </a:t>
            </a:r>
            <a:r>
              <a:rPr lang="ru-RU" sz="2000" dirty="0" smtClean="0"/>
              <a:t>летом</a:t>
            </a:r>
            <a:endParaRPr lang="ru-RU" sz="2000" dirty="0"/>
          </a:p>
        </p:txBody>
      </p:sp>
      <p:pic>
        <p:nvPicPr>
          <p:cNvPr id="7" name="Объект 6" descr="http://www.aonb.ru/depart/oli/dpi/timofeeva/images/tim4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3153742" cy="3034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Русские Церкви  Дмитрия Солунского церковь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403229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усские Церкви  Дмитрия Солунского церковь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0" y="644746"/>
            <a:ext cx="3390900" cy="55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ерхняя Уфтюга. Церковь Димитрия Солунского, , yatzeq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33" y="3442628"/>
            <a:ext cx="1656184" cy="278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Верхняя Уфтюга. Церковь Димитрия Солунского, , Василий Шелёмин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28" y="3645024"/>
            <a:ext cx="1987064" cy="2792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55922" y="644746"/>
            <a:ext cx="419254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"</a:t>
            </a:r>
            <a:r>
              <a:rPr lang="ru-RU" sz="2400" dirty="0"/>
              <a:t>Ниже устья </a:t>
            </a:r>
            <a:r>
              <a:rPr lang="ru-RU" sz="2400" dirty="0" err="1"/>
              <a:t>Вычегды</a:t>
            </a:r>
            <a:r>
              <a:rPr lang="ru-RU" sz="2400" dirty="0"/>
              <a:t> с правой стороны тридцать верст пала река </a:t>
            </a:r>
            <a:r>
              <a:rPr lang="ru-RU" sz="2400" dirty="0" err="1"/>
              <a:t>Ухтюга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протоку сто тридцать верст",— свидетельствует архивная </a:t>
            </a:r>
            <a:br>
              <a:rPr lang="ru-RU" sz="2400" dirty="0"/>
            </a:br>
            <a:r>
              <a:rPr lang="ru-RU" sz="2400" dirty="0"/>
              <a:t>запись XVII века.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genamikheev.narod2.ru/nerabi/uftyuga/DSCF3836_novyi_razmer.jpg?rand=1646655017174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5" y="2276872"/>
            <a:ext cx="5086024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Верхняя Уфтюга. Церковь Димитрия Солунского, , Василий Шелёмин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39" y="1289298"/>
            <a:ext cx="3449049" cy="556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4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3460" y="764704"/>
            <a:ext cx="2221992" cy="4041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 descr="http://content.foto.mail.ru/mail/den-6424/_blogs/i-8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4824536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67255" y="653494"/>
            <a:ext cx="31952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292934"/>
                </a:solidFill>
              </a:rPr>
              <a:t>Изящные, крепко сработанные, украшенные резьбой, </a:t>
            </a:r>
            <a:r>
              <a:rPr lang="en-US" sz="2400" dirty="0">
                <a:solidFill>
                  <a:srgbClr val="292934"/>
                </a:solidFill>
              </a:rPr>
              <a:t>c</a:t>
            </a:r>
            <a:r>
              <a:rPr lang="ru-RU" sz="2400" dirty="0">
                <a:solidFill>
                  <a:srgbClr val="292934"/>
                </a:solidFill>
              </a:rPr>
              <a:t> тиснением и росписью берестяные туеса родились на Вологодчине в Великом Устюге и на архангельской земле в </a:t>
            </a:r>
            <a:br>
              <a:rPr lang="ru-RU" sz="2400" dirty="0">
                <a:solidFill>
                  <a:srgbClr val="292934"/>
                </a:solidFill>
              </a:rPr>
            </a:br>
            <a:r>
              <a:rPr lang="ru-RU" sz="2400" dirty="0">
                <a:solidFill>
                  <a:srgbClr val="292934"/>
                </a:solidFill>
              </a:rPr>
              <a:t>сёлах и деревнях вдоль реки Уфтюги. </a:t>
            </a:r>
          </a:p>
        </p:txBody>
      </p:sp>
    </p:spTree>
    <p:extLst>
      <p:ext uri="{BB962C8B-B14F-4D97-AF65-F5344CB8AC3E}">
        <p14:creationId xmlns:p14="http://schemas.microsoft.com/office/powerpoint/2010/main" val="13657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content.foto.mail.ru/mail/den-6424/_blogs/i-8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85861"/>
            <a:ext cx="3076575" cy="44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projects.pomorsu.ru/MemoHistory/images/museum/tues-uft-sov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75790"/>
            <a:ext cx="36957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Фото Туес. Уфтюжская роспись.">
            <a:hlinkClick r:id="" tooltip="Следующее фото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3529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ojects.pomorsu.ru/MemoHistory/images/museum/tues-u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21621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genamikheev.narod2.ru/nerabi/uftyuga/DSCF3736_novyi_razmer.jpg?rand=1175913263172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1" y="332656"/>
            <a:ext cx="5085152" cy="613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95" y="3810000"/>
            <a:ext cx="2279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4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content.foto.mail.ru/mail/den-6424/_blogs/i-86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nd_0011_slide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elebration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elebration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ind_0011_slide</Template>
  <TotalTime>66</TotalTime>
  <Words>67</Words>
  <Application>Microsoft Office PowerPoint</Application>
  <PresentationFormat>Экран (4:3)</PresentationFormat>
  <Paragraphs>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ind_0011_slide</vt:lpstr>
      <vt:lpstr>1_Default Design</vt:lpstr>
      <vt:lpstr>Celebration</vt:lpstr>
      <vt:lpstr>1_Celebration</vt:lpstr>
      <vt:lpstr>УФТЮЖСКАЯ РОСПИСЬ </vt:lpstr>
      <vt:lpstr>"Верхняя Уфтюга (в местном наречии "Ухтюга") — село, названное именем реки — небольшого притока Северной Двины, пересыхающего летом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УФТЮЖСКАЯ РОСПИСЬ</dc:title>
  <dc:creator>Марина</dc:creator>
  <cp:lastModifiedBy>Марина</cp:lastModifiedBy>
  <cp:revision>10</cp:revision>
  <dcterms:created xsi:type="dcterms:W3CDTF">2012-01-25T19:08:47Z</dcterms:created>
  <dcterms:modified xsi:type="dcterms:W3CDTF">2012-12-02T18:55:36Z</dcterms:modified>
</cp:coreProperties>
</file>