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20" r:id="rId3"/>
  </p:sldMasterIdLst>
  <p:sldIdLst>
    <p:sldId id="258" r:id="rId4"/>
    <p:sldId id="259" r:id="rId5"/>
    <p:sldId id="273" r:id="rId6"/>
    <p:sldId id="266" r:id="rId7"/>
    <p:sldId id="267" r:id="rId8"/>
    <p:sldId id="268" r:id="rId9"/>
    <p:sldId id="264" r:id="rId10"/>
    <p:sldId id="269" r:id="rId11"/>
    <p:sldId id="270" r:id="rId12"/>
    <p:sldId id="271" r:id="rId13"/>
    <p:sldId id="272" r:id="rId14"/>
    <p:sldId id="265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45" d="100"/>
          <a:sy n="4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F15E17-328C-4272-86BD-52DC95E7A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75C16-0F7D-47E7-89F2-85A3189A8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78E3-AC54-4F49-AB02-DB90A9CE4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C2D7F7-1ED2-47ED-990B-E7DF5C784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E11D-4515-4A0F-A06B-057A4520C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7958B-B38F-4511-BC5B-C835A2D1E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0CF4D-AE70-478F-A4C5-5E15CE7A1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C79F-1A19-4C7F-89F5-72343D57F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81D5-174D-4313-909B-7BF3ED52E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5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7EDD-E43B-4E29-9446-2FD77D5E9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13C42-F96E-4F7E-8E9A-22F4DFF34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C05D0-0C9E-4C4B-80ED-329EED91C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D51F-E4DB-4BD7-9436-DBCC17627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BB1E-EDBF-482C-BA4C-73329658F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B378-D885-4214-B287-647D9C1D5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D7F7-1ED2-47ED-990B-E7DF5C7843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E11D-4515-4A0F-A06B-057A4520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958B-B38F-4511-BC5B-C835A2D1E2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CF4D-AE70-478F-A4C5-5E15CE7A1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79F-1A19-4C7F-89F5-72343D57F5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81D5-174D-4313-909B-7BF3ED52E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7EDD-E43B-4E29-9446-2FD77D5E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7D74-0EA6-461F-A207-A03F46851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5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C42-F96E-4F7E-8E9A-22F4DFF34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D51F-E4DB-4BD7-9436-DBCC17627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BB1E-EDBF-482C-BA4C-73329658F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B378-D885-4214-B287-647D9C1D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C6D7-7B1C-4B5A-A3FF-2129C15BB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A356E-51C5-4F08-B945-21E4F79A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974B-36F5-4F9B-BE64-CDE527384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3AE44-7490-4059-88EE-CFF507EE8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21CE8-E571-4AFA-981C-6F6BA313F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B4719-451A-4A6F-ADE3-0F580C36D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845CC6-0558-4553-8F93-9F56AABEE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D63C8-2B31-439F-A5CE-4107D16CE2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845CC6-0558-4553-8F93-9F56AABEE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32.jpeg"/><Relationship Id="rId2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://go.mail.ru/search_images?q=%D0%BA%D0%B0%D1%80%D0%B3%D0%BE%D0%BF%D0%BE%D0%BB%D1%8C&amp;rch=l&amp;jsa=1&amp;fr=rc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hyperlink" Target="http://go.mail.ru/search_images?q=%D0%BA%D0%B0%D1%80%D0%B3%D0%BE%D0%BF%D0%BE%D0%BB%D1%8C&amp;rch=l&amp;jsa=1&amp;fr=r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owbell.ru/promysly/bells/kargopol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hyperlink" Target="http://showbell.ru/promysly/bells/kargopol61.jpg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o.mail.ru/search_images?q=%D0%BA%D0%B0%D1%80%D0%B3%D0%BE%D0%BF%D0%BE%D0%BB%D1%8C%D1%81%D0%BA%D0%B5%D0%B0%D1%8F+%D0%B8%D0%B3%D1%80%D1%83%D1%88%D0%BA%D0%B0&amp;rch=l&amp;jsa=1&amp;fr=rc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opup_img" descr="http://go3.imgsmail.ru/imgpreview?u=http%3A//prv2.lori-images.net/0002187118-preview.jpg&amp;mb=9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0414"/>
            <a:ext cx="2595655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0"/>
            <a:ext cx="7364288" cy="1600200"/>
          </a:xfrm>
        </p:spPr>
        <p:txBody>
          <a:bodyPr>
            <a:normAutofit/>
          </a:bodyPr>
          <a:lstStyle/>
          <a:p>
            <a:r>
              <a:rPr lang="ru-RU" sz="4800" dirty="0"/>
              <a:t>"</a:t>
            </a:r>
            <a:r>
              <a:rPr lang="ru-RU" sz="4800" dirty="0" err="1"/>
              <a:t>Полкан</a:t>
            </a:r>
            <a:r>
              <a:rPr lang="ru-RU" sz="4800" dirty="0"/>
              <a:t>" - знак Солнца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653145"/>
          </a:xfrm>
        </p:spPr>
        <p:txBody>
          <a:bodyPr/>
          <a:lstStyle/>
          <a:p>
            <a:r>
              <a:rPr lang="ru-RU" dirty="0" err="1"/>
              <a:t>Полкан</a:t>
            </a:r>
            <a:r>
              <a:rPr lang="ru-RU" dirty="0"/>
              <a:t>, огромный и добрый богатырь, защитник людей от сил зла. Он наполовину бравый генерал: грудь у него крепкая, лицо круглое с большой окладистой бородой, а туловище-как у коня, и на ногах копыта. На груди </a:t>
            </a:r>
            <a:r>
              <a:rPr lang="ru-RU" dirty="0" err="1"/>
              <a:t>Полкана</a:t>
            </a:r>
            <a:r>
              <a:rPr lang="ru-RU" dirty="0"/>
              <a:t>-лучистое солнышко.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гопольская глиняная игруш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74" y="3231057"/>
            <a:ext cx="15049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1.imgsmail.ru/imgpreview?u=http%3A//xn----7sbabmc8alcef9aanmkl6b4f5c6c.xn--p1ai/foto/IMG%5F180s.jpg&amp;mb=2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85" y="4382363"/>
            <a:ext cx="13335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гопольская игрушка - Полкан Ульяны Бабкино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1732"/>
            <a:ext cx="238125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8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"Тяни-толкай"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Фигурка тяни-толкая </a:t>
            </a:r>
            <a:r>
              <a:rPr lang="ru-RU" dirty="0" smtClean="0"/>
              <a:t>состоит </a:t>
            </a:r>
            <a:r>
              <a:rPr lang="ru-RU" dirty="0"/>
              <a:t>из двух коней - черного и белого. Конь </a:t>
            </a:r>
            <a:r>
              <a:rPr lang="ru-RU" dirty="0" smtClean="0"/>
              <a:t>- </a:t>
            </a:r>
            <a:r>
              <a:rPr lang="ru-RU" dirty="0"/>
              <a:t>одно из самых почитаемых у славян </a:t>
            </a:r>
            <a:r>
              <a:rPr lang="ru-RU" dirty="0" smtClean="0"/>
              <a:t>животных. светлый конь-посланник добра,  </a:t>
            </a:r>
            <a:r>
              <a:rPr lang="ru-RU" dirty="0"/>
              <a:t>олицетворяет собой радость солнечного света, </a:t>
            </a:r>
            <a:r>
              <a:rPr lang="ru-RU" dirty="0" smtClean="0"/>
              <a:t>конь </a:t>
            </a:r>
            <a:r>
              <a:rPr lang="ru-RU" dirty="0"/>
              <a:t>черный несет саму Смерть. </a:t>
            </a:r>
            <a:r>
              <a:rPr lang="ru-RU" dirty="0" smtClean="0"/>
              <a:t>всадник </a:t>
            </a:r>
            <a:r>
              <a:rPr lang="ru-RU" dirty="0"/>
              <a:t>на тяни-</a:t>
            </a:r>
            <a:r>
              <a:rPr lang="ru-RU" dirty="0" err="1"/>
              <a:t>толкае</a:t>
            </a:r>
            <a:r>
              <a:rPr lang="ru-RU" dirty="0"/>
              <a:t>, олицетворяющий собой постоянную борьбу между светлой и темной сторонами человеческой </a:t>
            </a:r>
            <a:r>
              <a:rPr lang="ru-RU" dirty="0" smtClean="0"/>
              <a:t>души.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гопольская глиняная игруш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65" y="3717032"/>
            <a:ext cx="324036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pic" descr="http://kargopol.ru/image_file_object/show/4630f87bd2439c050a8f62e35c3eaba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4176464" cy="322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pup_img" descr="http://go1.imgsmail.ru/imgpreview?u=http%3A//xn----7sbabmc8alcef9aanmkl6b4f5c6c.xn--p1ai/foto/1408s.jpg&amp;mb=27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736304" cy="218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7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pup_img" descr="http://go1.imgsmail.ru/imgpreview?u=http%3A//xn----7sbabmc8alcef9aanmkl6b4f5c6c.xn--p1ai/foto/IMG%5F171s.jpg&amp;mb=2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22979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pup_img" descr="http://go2.imgsmail.ru/imgpreview?u=http%3A//xn----7sbabmc8alcef9aanmkl6b4f5c6c.xn--p1ai/foto/uz201s.jpg&amp;mb=27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27" y="3861048"/>
            <a:ext cx="11239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pup_img" descr="http://go3.imgsmail.ru/imgpreview?u=http%3A//www.rustoys.ru/toys/images/k/kargo%5Frybak.jpg&amp;mb=24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18" y="2701130"/>
            <a:ext cx="19050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opup_img" descr="http://go4.imgsmail.ru/imgpreview?u=http%3A//xn----7sbabmc8alcef9aanmkl6b4f5c6c.xn--p1ai/foto/1658s.jpg&amp;mb=27">
            <a:hlinkClick r:id="rId2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98094"/>
            <a:ext cx="19050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opup_img" descr="http://go1.imgsmail.ru/imgpreview?u=http%3A//xn----7sbabmc8alcef9aanmkl6b4f5c6c.xn--p1ai/foto/864s.jpg&amp;mb=27">
            <a:hlinkClick r:id="rId2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41" y="3574156"/>
            <a:ext cx="18192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opup_img" descr="http://go4.imgsmail.ru/imgpreview?u=http%3A//xn----7sbabmc8alcef9aanmkl6b4f5c6c.xn--p1ai/foto/IMG%5F52s.jpg&amp;mb=27">
            <a:hlinkClick r:id="rId2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6898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opup_img" descr="http://go3.imgsmail.ru/imgpreview?u=http%3A//xn----7sbabmc8alcef9aanmkl6b4f5c6c.xn--p1ai/foto/IMG%5F179s.jpg&amp;mb=27">
            <a:hlinkClick r:id="rId2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7513"/>
            <a:ext cx="1905000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гопольская глиняная игрушка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8825"/>
            <a:ext cx="238125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гопольская игруш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3812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гопольская игруш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81250" cy="17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1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5538192" cy="3886200"/>
          </a:xfrm>
        </p:spPr>
        <p:txBody>
          <a:bodyPr/>
          <a:lstStyle/>
          <a:p>
            <a:r>
              <a:rPr lang="ru-RU" dirty="0"/>
              <a:t>КАРГОПОЛЬСКАЯ ИГРУШКА - русский художественный промысел, распространенный в районе города Каргополя Архангельской области.</a:t>
            </a:r>
          </a:p>
        </p:txBody>
      </p:sp>
      <p:pic>
        <p:nvPicPr>
          <p:cNvPr id="6" name="Рисунок 5" descr="Каргопольская глиняная игруш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9384"/>
            <a:ext cx="24003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ом-музей семьи Шевелевы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861048"/>
            <a:ext cx="23812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астер-класс по изготовлению каргопольской игруш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3766"/>
            <a:ext cx="23812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go2.imgsmail.ru/imgpreview?u=http%3A//lordi-gb.clan.su/map/kargopol.jpg&amp;mb=6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90" y="1006674"/>
            <a:ext cx="302433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pup_img" descr="http://go2.imgsmail.ru/imgpreview?u=http%3A//www.abiker.ru/reports/volog%5Farh%5F07%5Fmaxus/volog%5Farh%5F07%5F28.jpg&amp;mb=10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764704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pup_img" descr="http://go2.imgsmail.ru/imgpreview?u=http%3A//smirnov.blood.ru/ch%5Fr/a/ar0/ar%5F0504.jpg&amp;mb=53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56" y="414739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towns.ru/towns/kargopol/nikitin1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2348881"/>
            <a:ext cx="273989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гополь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7145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opup_img" descr="http://go2.imgsmail.ru/imgpreview?u=http%3A//trcl.ru/images/foto/kargopol3.jpg&amp;mb=10">
            <a:hlinkClick r:id="rId2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2478"/>
            <a:ext cx="291311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opup_img" descr="http://go2.imgsmail.ru/imgpreview?u=http%3A//www.wise-travel.ru/image/big/20611.jpg&amp;mb=39">
            <a:hlinkClick r:id="rId2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07" y="4618384"/>
            <a:ext cx="19050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. О том, как выглядели средневековые </a:t>
            </a:r>
            <a:r>
              <a:rPr lang="ru-RU" dirty="0" err="1"/>
              <a:t>каргопольские</a:t>
            </a:r>
            <a:r>
              <a:rPr lang="ru-RU" dirty="0"/>
              <a:t> игрушки, известно мало. Единственную игрушку этого времени, найденную в Каргополе, археологи датируют 15 - серединой 16 </a:t>
            </a:r>
            <a:r>
              <a:rPr lang="ru-RU" dirty="0" err="1"/>
              <a:t>в.в</a:t>
            </a:r>
            <a:r>
              <a:rPr lang="ru-RU" dirty="0"/>
              <a:t>. Это обломок пустотелой фигурки коня, вылепленного из отдельных комочков глины и покрытого ангобом - раствором жидкой глины с примесью извести.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течение веков многими поколениями гончаров выверялись навыки и приемы лепки, а с ними рождались наиболее выразительные и обобщенные формы игрушки. Так возникло изображение женской фигуры на устойчивом полом конусе - юбке, обтекаемая компактная форма птички-свистульки, более сложные по силуэту изображения коня и всадника. Изменялась со временем и техника обработки поверхности (ангоб, </a:t>
            </a:r>
            <a:r>
              <a:rPr lang="ru-RU" dirty="0" err="1"/>
              <a:t>обварка</a:t>
            </a:r>
            <a:r>
              <a:rPr lang="ru-RU" dirty="0"/>
              <a:t>, полива), которая повторяет по сути дела технологию изготовления глиняной посуды. Имеются сведения, что в конце 19 века для увеличения спроса начинают делать и расписную игрушку. Для росписи использовали натуральные природные красители.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go3.imgsmail.ru/imgpreview?u=http%3A//xn----7sbabmc8alcef9aanmkl6b4f5c6c.xn--p1ai/foto/695s.jpg&amp;mb=2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17491"/>
            <a:ext cx="13335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2.imgsmail.ru/imgpreview?u=http%3A//www.profimages.ru/upload/iblock/0cb/025749%5F268.jpg&amp;mb=7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22872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4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гопольская глиняная игрушка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19050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Каргопольская</a:t>
            </a:r>
            <a:r>
              <a:rPr lang="ru-RU" dirty="0"/>
              <a:t> глиняная игрушка как художественное явление сегодня по праву занимает одно из первых мест среди российских народных промыслов игрушки. Большая заслуга в этом принадлежит известным мастерам из д. </a:t>
            </a:r>
            <a:r>
              <a:rPr lang="ru-RU" dirty="0" err="1"/>
              <a:t>Гринево</a:t>
            </a:r>
            <a:r>
              <a:rPr lang="ru-RU" dirty="0"/>
              <a:t>: Ивану Васильевичу Дружинину (1887 - 1949г.г.) - талантливому мастеру - классику </a:t>
            </a:r>
            <a:r>
              <a:rPr lang="ru-RU" dirty="0" err="1"/>
              <a:t>каргопольской</a:t>
            </a:r>
            <a:r>
              <a:rPr lang="ru-RU" dirty="0"/>
              <a:t> игрушки и Ульяне Ивановне Бабкиной ( 1889 - 1977г.г.) - самой знаменитой мастерице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409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Ульяна Ивановна Бабкина жила в покинутой всеми деревне </a:t>
            </a:r>
            <a:r>
              <a:rPr lang="ru-RU" dirty="0" err="1"/>
              <a:t>Гринево</a:t>
            </a:r>
            <a:r>
              <a:rPr lang="ru-RU" dirty="0"/>
              <a:t>, расположенной в 17 километрах от Каргополя. Восемьдесят девять лет - всю жизнь делала мастерица свои "бобки" (местное название игрушки), то под протяжно распеваемую сказку, то под задорную частушку, то под напев старинной песни, перекликавшейся с образами глиняных фигурок. Она часто дарила игрушки детям или несла на ярмарку в Каргополь</a:t>
            </a:r>
          </a:p>
        </p:txBody>
      </p:sp>
    </p:spTree>
    <p:extLst>
      <p:ext uri="{BB962C8B-B14F-4D97-AF65-F5344CB8AC3E}">
        <p14:creationId xmlns:p14="http://schemas.microsoft.com/office/powerpoint/2010/main" val="31967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4032448" cy="1100336"/>
          </a:xfrm>
        </p:spPr>
        <p:txBody>
          <a:bodyPr>
            <a:noAutofit/>
          </a:bodyPr>
          <a:lstStyle/>
          <a:p>
            <a:r>
              <a:rPr lang="ru-RU" sz="6000" dirty="0"/>
              <a:t>СИМВОЛЫ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221088"/>
            <a:ext cx="7920880" cy="914400"/>
          </a:xfrm>
        </p:spPr>
        <p:txBody>
          <a:bodyPr>
            <a:noAutofit/>
          </a:bodyPr>
          <a:lstStyle/>
          <a:p>
            <a:r>
              <a:rPr lang="ru-RU" sz="2400" dirty="0"/>
              <a:t>В росписи современной игрушки сохранилась традиционная символика: круг и крест в различных сочетаниях как солярные знаки (символы солнца), знаки земли, огня, воды, засеянного поля, урожая, плодородия.</a:t>
            </a:r>
          </a:p>
        </p:txBody>
      </p:sp>
      <p:pic>
        <p:nvPicPr>
          <p:cNvPr id="6" name="popup_img" descr="http://go3.imgsmail.ru/imgpreview?u=http%3A//xn----7sbabmc8alcef9aanmkl6b4f5c6c.xn--p1ai/foto/IMG%5F182s.jpg&amp;mb=2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1905000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</a:t>
            </a:r>
            <a:r>
              <a:rPr lang="ru-RU" dirty="0" err="1"/>
              <a:t>Берегиня</a:t>
            </a:r>
            <a:r>
              <a:rPr lang="ru-RU" dirty="0"/>
              <a:t>" - знак Земли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764704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 женщины </a:t>
            </a:r>
            <a:r>
              <a:rPr lang="ru-RU" dirty="0" smtClean="0"/>
              <a:t>связан с </a:t>
            </a:r>
            <a:r>
              <a:rPr lang="ru-RU" dirty="0"/>
              <a:t>образами животворящих сил "матери-сырой земли" и солнца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 Земля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по-матерински заботилась о людях: кормила, поила и одевала их, сохраняла от бед. И в глазах народа была она чистой и светлой. Поэтому фигурки </a:t>
            </a:r>
            <a:r>
              <a:rPr lang="ru-RU" dirty="0" smtClean="0"/>
              <a:t>закрашивались </a:t>
            </a:r>
            <a:r>
              <a:rPr lang="ru-RU" dirty="0"/>
              <a:t>белой краской.</a:t>
            </a:r>
            <a:br>
              <a:rPr lang="ru-RU" dirty="0"/>
            </a:br>
            <a:r>
              <a:rPr lang="ru-RU" dirty="0"/>
              <a:t>Роспись по подолу глиняных "баб" словно борозды вспаханной нивы. В центре орнамента знак солнца или знак проращенного зерна. Также в росписи используются растительные знаки, знаки дождя</a:t>
            </a:r>
          </a:p>
        </p:txBody>
      </p:sp>
      <p:pic>
        <p:nvPicPr>
          <p:cNvPr id="8" name="Рисунок 7" descr="Каргопольская глиняная игруш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2600325" cy="131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оллекция Д.Боганова&lt;br&gt;Каргопольская игрушка 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6761"/>
            <a:ext cx="10763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оллекция О.Поповой&lt;br&gt;Каргопольская игрушка Сделано на мастер-классе в центре ремесел &quot;Берегиня&quot;">
            <a:hlinkClick r:id="rId5" tooltip="&quot;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0456"/>
            <a:ext cx="10668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"Медведь" - знак Плодородия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славянских народов "</a:t>
            </a:r>
            <a:r>
              <a:rPr lang="ru-RU" dirty="0" err="1"/>
              <a:t>медведко</a:t>
            </a:r>
            <a:r>
              <a:rPr lang="ru-RU" dirty="0"/>
              <a:t>" считается подателем плодородия </a:t>
            </a:r>
            <a:r>
              <a:rPr lang="ru-RU" dirty="0" smtClean="0"/>
              <a:t>земли. После </a:t>
            </a:r>
            <a:r>
              <a:rPr lang="ru-RU" dirty="0"/>
              <a:t>венца молодых встречали в медвежьей шкуре и желали им счастья, богатства и </a:t>
            </a:r>
            <a:r>
              <a:rPr lang="ru-RU" dirty="0" smtClean="0"/>
              <a:t>детей побольше.</a:t>
            </a:r>
          </a:p>
          <a:p>
            <a:r>
              <a:rPr lang="ru-RU" i="1" dirty="0"/>
              <a:t>Поляночкой, </a:t>
            </a:r>
            <a:br>
              <a:rPr lang="ru-RU" i="1" dirty="0"/>
            </a:br>
            <a:r>
              <a:rPr lang="ru-RU" i="1" dirty="0"/>
              <a:t>Идет медведь с тальяночкой,</a:t>
            </a:r>
            <a:br>
              <a:rPr lang="ru-RU" i="1" dirty="0"/>
            </a:br>
            <a:r>
              <a:rPr lang="ru-RU" i="1" dirty="0"/>
              <a:t>Он идет, гармошку рвет,</a:t>
            </a:r>
            <a:br>
              <a:rPr lang="ru-RU" i="1" dirty="0"/>
            </a:br>
            <a:r>
              <a:rPr lang="ru-RU" i="1" dirty="0" err="1"/>
              <a:t>Баскую</a:t>
            </a:r>
            <a:r>
              <a:rPr lang="ru-RU" i="1" dirty="0"/>
              <a:t> песенку поет</a:t>
            </a:r>
            <a:r>
              <a:rPr lang="ru-RU" dirty="0"/>
              <a:t> - пела про него У.И. Бабкина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opup_img" descr="http://go1.imgsmail.ru/imgpreview?u=http%3A//xn----7sbabmc8alcef9aanmkl6b4f5c6c.xn--p1ai/foto/IMG%5F171s.jpg&amp;mb=2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905000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8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"Олень. Лось. Баран" - знаки Неба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 олене сложены былины, песни и предания, где рассказывалось, что копыта у него серебряные, а рога "красна-золота" и освещал он ими все вокруг. </a:t>
            </a:r>
            <a:r>
              <a:rPr lang="ru-RU" dirty="0" smtClean="0"/>
              <a:t>Он был </a:t>
            </a:r>
            <a:r>
              <a:rPr lang="ru-RU" dirty="0"/>
              <a:t>одним из древних образов солнца. </a:t>
            </a:r>
            <a:r>
              <a:rPr lang="ru-RU" dirty="0" smtClean="0"/>
              <a:t>И в </a:t>
            </a:r>
            <a:r>
              <a:rPr lang="ru-RU" dirty="0"/>
              <a:t>память об этом </a:t>
            </a:r>
            <a:r>
              <a:rPr lang="ru-RU" dirty="0" err="1"/>
              <a:t>каргопольским</a:t>
            </a:r>
            <a:r>
              <a:rPr lang="ru-RU" dirty="0"/>
              <a:t> глиняным оленям, лосям и баранам ставили на боках большие буро-красные круги</a:t>
            </a:r>
            <a:r>
              <a:rPr lang="ru-RU" dirty="0" smtClean="0"/>
              <a:t>, которые </a:t>
            </a:r>
            <a:r>
              <a:rPr lang="ru-RU" dirty="0"/>
              <a:t>символизировали бесконечный бег солнца. </a:t>
            </a:r>
          </a:p>
        </p:txBody>
      </p:sp>
    </p:spTree>
    <p:extLst>
      <p:ext uri="{BB962C8B-B14F-4D97-AF65-F5344CB8AC3E}">
        <p14:creationId xmlns:p14="http://schemas.microsoft.com/office/powerpoint/2010/main" val="11041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82</TotalTime>
  <Words>468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ind_0011_slide</vt:lpstr>
      <vt:lpstr>1_Default Design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</vt:lpstr>
      <vt:lpstr>"Берегиня" - знак Земли</vt:lpstr>
      <vt:lpstr>"Медведь" - знак Плодородия</vt:lpstr>
      <vt:lpstr>"Олень. Лось. Баран" - знаки Неба</vt:lpstr>
      <vt:lpstr>"Полкан" - знак Солнца</vt:lpstr>
      <vt:lpstr>"Тяни-толкай"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КАРГОПОЛЬСКАЯ ИГРУШКА</dc:title>
  <dc:creator>Марина</dc:creator>
  <cp:lastModifiedBy>Марина</cp:lastModifiedBy>
  <cp:revision>8</cp:revision>
  <dcterms:created xsi:type="dcterms:W3CDTF">2012-02-01T16:02:56Z</dcterms:created>
  <dcterms:modified xsi:type="dcterms:W3CDTF">2012-12-02T18:40:50Z</dcterms:modified>
</cp:coreProperties>
</file>